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5d1fb75f184a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b5724eadb14157"/>
  </p:sldMasterIdLst>
  <p:sldIdLst>
    <p:sldId xmlns:r="http://schemas.openxmlformats.org/officeDocument/2006/relationships" id="256" r:id="R5bc7960e52784f27"/>
    <p:sldId xmlns:r="http://schemas.openxmlformats.org/officeDocument/2006/relationships" id="257" r:id="Rbdbe47a7da81427e"/>
    <p:sldId xmlns:r="http://schemas.openxmlformats.org/officeDocument/2006/relationships" id="258" r:id="R3b4baf4df56644be"/>
    <p:sldId xmlns:r="http://schemas.openxmlformats.org/officeDocument/2006/relationships" id="259" r:id="R107e64b7df374bf1"/>
    <p:sldId xmlns:r="http://schemas.openxmlformats.org/officeDocument/2006/relationships" id="260" r:id="R93a08f0839c2465f"/>
    <p:sldId xmlns:r="http://schemas.openxmlformats.org/officeDocument/2006/relationships" id="261" r:id="Rbea0e236a39c48ce"/>
    <p:sldId xmlns:r="http://schemas.openxmlformats.org/officeDocument/2006/relationships" id="262" r:id="Rb15b49e9c9a84f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5724eadb14157" /><Relationship Type="http://schemas.openxmlformats.org/officeDocument/2006/relationships/slide" Target="/ppt/slides/slide1.xml" Id="R5bc7960e52784f27" /><Relationship Type="http://schemas.openxmlformats.org/officeDocument/2006/relationships/slide" Target="/ppt/slides/slide2.xml" Id="Rbdbe47a7da81427e" /><Relationship Type="http://schemas.openxmlformats.org/officeDocument/2006/relationships/slide" Target="/ppt/slides/slide3.xml" Id="R3b4baf4df56644be" /><Relationship Type="http://schemas.openxmlformats.org/officeDocument/2006/relationships/slide" Target="/ppt/slides/slide4.xml" Id="R107e64b7df374bf1" /><Relationship Type="http://schemas.openxmlformats.org/officeDocument/2006/relationships/slide" Target="/ppt/slides/slide5.xml" Id="R93a08f0839c2465f" /><Relationship Type="http://schemas.openxmlformats.org/officeDocument/2006/relationships/slide" Target="/ppt/slides/slide6.xml" Id="Rbea0e236a39c48ce" /><Relationship Type="http://schemas.openxmlformats.org/officeDocument/2006/relationships/slide" Target="/ppt/slides/slide7.xml" Id="Rb15b49e9c9a84f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a2ca43eb147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d3196fb3b4f62" /><Relationship Type="http://schemas.openxmlformats.org/officeDocument/2006/relationships/theme" Target="/ppt/slideMasters/theme/theme1.xml" Id="R3d500b7e93a54a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1d3196fb3b4f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675238d0641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01e2d9de9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08110461447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82619433142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0542d5ec8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39c67f5b54c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edd8cddde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17 427 146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21 333 976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30 214 702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