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88abc6abd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bf47b290b4feb"/>
  </p:sldMasterIdLst>
  <p:sldIdLst>
    <p:sldId xmlns:r="http://schemas.openxmlformats.org/officeDocument/2006/relationships" id="256" r:id="Ra28c125899a1463b"/>
    <p:sldId xmlns:r="http://schemas.openxmlformats.org/officeDocument/2006/relationships" id="257" r:id="R0e3f06ab5a6b437e"/>
    <p:sldId xmlns:r="http://schemas.openxmlformats.org/officeDocument/2006/relationships" id="258" r:id="R12e521d1b9a44095"/>
    <p:sldId xmlns:r="http://schemas.openxmlformats.org/officeDocument/2006/relationships" id="259" r:id="Rd35620ace04f457a"/>
    <p:sldId xmlns:r="http://schemas.openxmlformats.org/officeDocument/2006/relationships" id="260" r:id="Rf213959fb29149dd"/>
    <p:sldId xmlns:r="http://schemas.openxmlformats.org/officeDocument/2006/relationships" id="261" r:id="R2961c011388b42b9"/>
    <p:sldId xmlns:r="http://schemas.openxmlformats.org/officeDocument/2006/relationships" id="262" r:id="R340c04a60a68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bf47b290b4feb" /><Relationship Type="http://schemas.openxmlformats.org/officeDocument/2006/relationships/slide" Target="/ppt/slides/slide1.xml" Id="Ra28c125899a1463b" /><Relationship Type="http://schemas.openxmlformats.org/officeDocument/2006/relationships/slide" Target="/ppt/slides/slide2.xml" Id="R0e3f06ab5a6b437e" /><Relationship Type="http://schemas.openxmlformats.org/officeDocument/2006/relationships/slide" Target="/ppt/slides/slide3.xml" Id="R12e521d1b9a44095" /><Relationship Type="http://schemas.openxmlformats.org/officeDocument/2006/relationships/slide" Target="/ppt/slides/slide4.xml" Id="Rd35620ace04f457a" /><Relationship Type="http://schemas.openxmlformats.org/officeDocument/2006/relationships/slide" Target="/ppt/slides/slide5.xml" Id="Rf213959fb29149dd" /><Relationship Type="http://schemas.openxmlformats.org/officeDocument/2006/relationships/slide" Target="/ppt/slides/slide6.xml" Id="R2961c011388b42b9" /><Relationship Type="http://schemas.openxmlformats.org/officeDocument/2006/relationships/slide" Target="/ppt/slides/slide7.xml" Id="R340c04a60a68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e893535f7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b19708554058" /><Relationship Type="http://schemas.openxmlformats.org/officeDocument/2006/relationships/theme" Target="/ppt/slideMasters/theme/theme1.xml" Id="Rc63724cd0a56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7b1970855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2e8760ccc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850c987b7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03604366342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bd4f7fd3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97606b550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e39290c17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70215298a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