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5d80fb2a5a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e730645fd94b7b"/>
  </p:sldMasterIdLst>
  <p:sldIdLst>
    <p:sldId xmlns:r="http://schemas.openxmlformats.org/officeDocument/2006/relationships" id="256" r:id="R8d5d7b7316b947ed"/>
    <p:sldId xmlns:r="http://schemas.openxmlformats.org/officeDocument/2006/relationships" id="257" r:id="Rf1f3bd25ce5943a5"/>
    <p:sldId xmlns:r="http://schemas.openxmlformats.org/officeDocument/2006/relationships" id="258" r:id="R946d2620d8b745d2"/>
    <p:sldId xmlns:r="http://schemas.openxmlformats.org/officeDocument/2006/relationships" id="259" r:id="Rfe7f085286cb4a4e"/>
    <p:sldId xmlns:r="http://schemas.openxmlformats.org/officeDocument/2006/relationships" id="260" r:id="Rcb33968def0a48ee"/>
    <p:sldId xmlns:r="http://schemas.openxmlformats.org/officeDocument/2006/relationships" id="261" r:id="R018d4ce588dd4ca5"/>
    <p:sldId xmlns:r="http://schemas.openxmlformats.org/officeDocument/2006/relationships" id="262" r:id="R14ca7d7b13ec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e730645fd94b7b" /><Relationship Type="http://schemas.openxmlformats.org/officeDocument/2006/relationships/slide" Target="/ppt/slides/slide1.xml" Id="R8d5d7b7316b947ed" /><Relationship Type="http://schemas.openxmlformats.org/officeDocument/2006/relationships/slide" Target="/ppt/slides/slide2.xml" Id="Rf1f3bd25ce5943a5" /><Relationship Type="http://schemas.openxmlformats.org/officeDocument/2006/relationships/slide" Target="/ppt/slides/slide3.xml" Id="R946d2620d8b745d2" /><Relationship Type="http://schemas.openxmlformats.org/officeDocument/2006/relationships/slide" Target="/ppt/slides/slide4.xml" Id="Rfe7f085286cb4a4e" /><Relationship Type="http://schemas.openxmlformats.org/officeDocument/2006/relationships/slide" Target="/ppt/slides/slide5.xml" Id="Rcb33968def0a48ee" /><Relationship Type="http://schemas.openxmlformats.org/officeDocument/2006/relationships/slide" Target="/ppt/slides/slide6.xml" Id="R018d4ce588dd4ca5" /><Relationship Type="http://schemas.openxmlformats.org/officeDocument/2006/relationships/slide" Target="/ppt/slides/slide7.xml" Id="R14ca7d7b13ec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51f34fd1845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f6ae50f354ab9" /><Relationship Type="http://schemas.openxmlformats.org/officeDocument/2006/relationships/theme" Target="/ppt/slideMasters/theme/theme1.xml" Id="Rb97a3edae16342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f6ae50f35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e111bb5ce47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10bfa895f45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67e8216fc49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41c6dfe3843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b77364f084a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85908d9c74c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a8df6911b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OBA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OBA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29 800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 TROND 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Spelhaugen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5147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919 948 310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OBA INVEST AS</a:t>
            </a:r>
          </a:p>
        </p:txBody>
      </p:sp>
    </p:spTree>
  </p:cSld>
  <p:clrMapOvr>
    <a:masterClrMapping xmlns:a="http://schemas.openxmlformats.org/drawingml/2006/main"/>
  </p:clrMapOvr>
</p:sld>
</file>