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1ed90753e4b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a5ca64cb94f4c"/>
  </p:sldMasterIdLst>
  <p:sldIdLst>
    <p:sldId xmlns:r="http://schemas.openxmlformats.org/officeDocument/2006/relationships" id="256" r:id="Rf711fbca282f4ff8"/>
    <p:sldId xmlns:r="http://schemas.openxmlformats.org/officeDocument/2006/relationships" id="257" r:id="R5f4b410d7bcd43ae"/>
    <p:sldId xmlns:r="http://schemas.openxmlformats.org/officeDocument/2006/relationships" id="258" r:id="R2d75759ded0b4c69"/>
    <p:sldId xmlns:r="http://schemas.openxmlformats.org/officeDocument/2006/relationships" id="259" r:id="R1f3e1febbefa4e71"/>
    <p:sldId xmlns:r="http://schemas.openxmlformats.org/officeDocument/2006/relationships" id="260" r:id="R1ff27b5a8476469a"/>
    <p:sldId xmlns:r="http://schemas.openxmlformats.org/officeDocument/2006/relationships" id="261" r:id="Rdc12dc09fb5e4958"/>
    <p:sldId xmlns:r="http://schemas.openxmlformats.org/officeDocument/2006/relationships" id="262" r:id="R697fbcf67eb24b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a5ca64cb94f4c" /><Relationship Type="http://schemas.openxmlformats.org/officeDocument/2006/relationships/slide" Target="/ppt/slides/slide1.xml" Id="Rf711fbca282f4ff8" /><Relationship Type="http://schemas.openxmlformats.org/officeDocument/2006/relationships/slide" Target="/ppt/slides/slide2.xml" Id="R5f4b410d7bcd43ae" /><Relationship Type="http://schemas.openxmlformats.org/officeDocument/2006/relationships/slide" Target="/ppt/slides/slide3.xml" Id="R2d75759ded0b4c69" /><Relationship Type="http://schemas.openxmlformats.org/officeDocument/2006/relationships/slide" Target="/ppt/slides/slide4.xml" Id="R1f3e1febbefa4e71" /><Relationship Type="http://schemas.openxmlformats.org/officeDocument/2006/relationships/slide" Target="/ppt/slides/slide5.xml" Id="R1ff27b5a8476469a" /><Relationship Type="http://schemas.openxmlformats.org/officeDocument/2006/relationships/slide" Target="/ppt/slides/slide6.xml" Id="Rdc12dc09fb5e4958" /><Relationship Type="http://schemas.openxmlformats.org/officeDocument/2006/relationships/slide" Target="/ppt/slides/slide7.xml" Id="R697fbcf67eb24b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c07d84ab146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b52d1aa9c47ac" /><Relationship Type="http://schemas.openxmlformats.org/officeDocument/2006/relationships/theme" Target="/ppt/slideMasters/theme/theme1.xml" Id="Rb21fd233228243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b52d1aa9c47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4b3b0aedf749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8029a88e8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e2357c28f41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685e67d7d42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45140a3e0d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80df0aaeb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eac4d52d948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