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7a463c444d4c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4b1e95118640f2"/>
  </p:sldMasterIdLst>
  <p:sldIdLst>
    <p:sldId xmlns:r="http://schemas.openxmlformats.org/officeDocument/2006/relationships" id="256" r:id="R92c0e758fb7a4542"/>
    <p:sldId xmlns:r="http://schemas.openxmlformats.org/officeDocument/2006/relationships" id="257" r:id="R4fcc3551d77f48c4"/>
    <p:sldId xmlns:r="http://schemas.openxmlformats.org/officeDocument/2006/relationships" id="258" r:id="Ra97190e3813047fe"/>
    <p:sldId xmlns:r="http://schemas.openxmlformats.org/officeDocument/2006/relationships" id="259" r:id="Rccb36c79752d435e"/>
    <p:sldId xmlns:r="http://schemas.openxmlformats.org/officeDocument/2006/relationships" id="260" r:id="R9032532f71164808"/>
    <p:sldId xmlns:r="http://schemas.openxmlformats.org/officeDocument/2006/relationships" id="261" r:id="Rdfa2737588154196"/>
    <p:sldId xmlns:r="http://schemas.openxmlformats.org/officeDocument/2006/relationships" id="262" r:id="R986e649c963b40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4b1e95118640f2" /><Relationship Type="http://schemas.openxmlformats.org/officeDocument/2006/relationships/slide" Target="/ppt/slides/slide1.xml" Id="R92c0e758fb7a4542" /><Relationship Type="http://schemas.openxmlformats.org/officeDocument/2006/relationships/slide" Target="/ppt/slides/slide2.xml" Id="R4fcc3551d77f48c4" /><Relationship Type="http://schemas.openxmlformats.org/officeDocument/2006/relationships/slide" Target="/ppt/slides/slide3.xml" Id="Ra97190e3813047fe" /><Relationship Type="http://schemas.openxmlformats.org/officeDocument/2006/relationships/slide" Target="/ppt/slides/slide4.xml" Id="Rccb36c79752d435e" /><Relationship Type="http://schemas.openxmlformats.org/officeDocument/2006/relationships/slide" Target="/ppt/slides/slide5.xml" Id="R9032532f71164808" /><Relationship Type="http://schemas.openxmlformats.org/officeDocument/2006/relationships/slide" Target="/ppt/slides/slide6.xml" Id="Rdfa2737588154196" /><Relationship Type="http://schemas.openxmlformats.org/officeDocument/2006/relationships/slide" Target="/ppt/slides/slide7.xml" Id="R986e649c963b40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82f3c8f0647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0744ff1f74713" /><Relationship Type="http://schemas.openxmlformats.org/officeDocument/2006/relationships/theme" Target="/ppt/slideMasters/theme/theme1.xml" Id="R32ce9eed60384d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40744ff1f747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26f79176c48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62b5bd19e44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5a34aaefe4e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5693d56524f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77bef2a3a45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b061a2d5a43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5858ee14b49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KONFEKSJON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KONFEKSJON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951 575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KILVÆR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HAGBART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KILVÆR EILERTSEN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E. Paulsens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920 037 577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