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873219db14b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fd13dc43074e3d"/>
  </p:sldMasterIdLst>
  <p:sldIdLst>
    <p:sldId xmlns:r="http://schemas.openxmlformats.org/officeDocument/2006/relationships" id="256" r:id="Rf075d3d4ab0a4b08"/>
    <p:sldId xmlns:r="http://schemas.openxmlformats.org/officeDocument/2006/relationships" id="257" r:id="R8cad8c5a13514cbb"/>
    <p:sldId xmlns:r="http://schemas.openxmlformats.org/officeDocument/2006/relationships" id="258" r:id="R4a65770430784f21"/>
    <p:sldId xmlns:r="http://schemas.openxmlformats.org/officeDocument/2006/relationships" id="259" r:id="R4ff8487d8c794674"/>
    <p:sldId xmlns:r="http://schemas.openxmlformats.org/officeDocument/2006/relationships" id="260" r:id="R3312456b48c64ee2"/>
    <p:sldId xmlns:r="http://schemas.openxmlformats.org/officeDocument/2006/relationships" id="261" r:id="R4895a7bb6b7a4b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fd13dc43074e3d" /><Relationship Type="http://schemas.openxmlformats.org/officeDocument/2006/relationships/slide" Target="/ppt/slides/slide1.xml" Id="Rf075d3d4ab0a4b08" /><Relationship Type="http://schemas.openxmlformats.org/officeDocument/2006/relationships/slide" Target="/ppt/slides/slide2.xml" Id="R8cad8c5a13514cbb" /><Relationship Type="http://schemas.openxmlformats.org/officeDocument/2006/relationships/slide" Target="/ppt/slides/slide3.xml" Id="R4a65770430784f21" /><Relationship Type="http://schemas.openxmlformats.org/officeDocument/2006/relationships/slide" Target="/ppt/slides/slide4.xml" Id="R4ff8487d8c794674" /><Relationship Type="http://schemas.openxmlformats.org/officeDocument/2006/relationships/slide" Target="/ppt/slides/slide5.xml" Id="R3312456b48c64ee2" /><Relationship Type="http://schemas.openxmlformats.org/officeDocument/2006/relationships/slide" Target="/ppt/slides/slide6.xml" Id="R4895a7bb6b7a4b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bc920310c545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b82ff7fab4db7" /><Relationship Type="http://schemas.openxmlformats.org/officeDocument/2006/relationships/theme" Target="/ppt/slideMasters/theme/theme1.xml" Id="Rfb166e33503544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6b82ff7fab4d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4ca1f987f4d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e82e16ef64f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e69a64c5b4d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e10331d0846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538ceb3b54f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4b29ede9f43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