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320b9fdfa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a127288e042ab"/>
  </p:sldMasterIdLst>
  <p:sldIdLst>
    <p:sldId xmlns:r="http://schemas.openxmlformats.org/officeDocument/2006/relationships" id="256" r:id="R6d413cd215e14a31"/>
    <p:sldId xmlns:r="http://schemas.openxmlformats.org/officeDocument/2006/relationships" id="257" r:id="R54a0010b699c4333"/>
    <p:sldId xmlns:r="http://schemas.openxmlformats.org/officeDocument/2006/relationships" id="258" r:id="Rb0b4d112f738410e"/>
    <p:sldId xmlns:r="http://schemas.openxmlformats.org/officeDocument/2006/relationships" id="259" r:id="Rd9856ff5379b43c5"/>
    <p:sldId xmlns:r="http://schemas.openxmlformats.org/officeDocument/2006/relationships" id="260" r:id="R6b563b5e53b1416f"/>
    <p:sldId xmlns:r="http://schemas.openxmlformats.org/officeDocument/2006/relationships" id="261" r:id="R2425ad09b867407f"/>
    <p:sldId xmlns:r="http://schemas.openxmlformats.org/officeDocument/2006/relationships" id="262" r:id="R9eb0b4f506ea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a127288e042ab" /><Relationship Type="http://schemas.openxmlformats.org/officeDocument/2006/relationships/slide" Target="/ppt/slides/slide1.xml" Id="R6d413cd215e14a31" /><Relationship Type="http://schemas.openxmlformats.org/officeDocument/2006/relationships/slide" Target="/ppt/slides/slide2.xml" Id="R54a0010b699c4333" /><Relationship Type="http://schemas.openxmlformats.org/officeDocument/2006/relationships/slide" Target="/ppt/slides/slide3.xml" Id="Rb0b4d112f738410e" /><Relationship Type="http://schemas.openxmlformats.org/officeDocument/2006/relationships/slide" Target="/ppt/slides/slide4.xml" Id="Rd9856ff5379b43c5" /><Relationship Type="http://schemas.openxmlformats.org/officeDocument/2006/relationships/slide" Target="/ppt/slides/slide5.xml" Id="R6b563b5e53b1416f" /><Relationship Type="http://schemas.openxmlformats.org/officeDocument/2006/relationships/slide" Target="/ppt/slides/slide6.xml" Id="R2425ad09b867407f" /><Relationship Type="http://schemas.openxmlformats.org/officeDocument/2006/relationships/slide" Target="/ppt/slides/slide7.xml" Id="R9eb0b4f506ea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4ad401907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eea7606314b2b" /><Relationship Type="http://schemas.openxmlformats.org/officeDocument/2006/relationships/theme" Target="/ppt/slideMasters/theme/theme1.xml" Id="Re238b795445c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aeea760631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1a35b015b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3da0b6790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c66ef5aae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c7e85f76f48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962440d6e41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71b2e32f84b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e76399f548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