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6860a2abd42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b20fe71ba4203"/>
  </p:sldMasterIdLst>
  <p:sldIdLst>
    <p:sldId xmlns:r="http://schemas.openxmlformats.org/officeDocument/2006/relationships" id="256" r:id="R7d5bc1296b024b99"/>
    <p:sldId xmlns:r="http://schemas.openxmlformats.org/officeDocument/2006/relationships" id="257" r:id="Re94a78948943409f"/>
    <p:sldId xmlns:r="http://schemas.openxmlformats.org/officeDocument/2006/relationships" id="258" r:id="Rf2743867293a47cd"/>
    <p:sldId xmlns:r="http://schemas.openxmlformats.org/officeDocument/2006/relationships" id="259" r:id="R8893fcc474a140a2"/>
    <p:sldId xmlns:r="http://schemas.openxmlformats.org/officeDocument/2006/relationships" id="260" r:id="R6334a0fa6c084b76"/>
    <p:sldId xmlns:r="http://schemas.openxmlformats.org/officeDocument/2006/relationships" id="261" r:id="Ra2f863e7a82043a7"/>
    <p:sldId xmlns:r="http://schemas.openxmlformats.org/officeDocument/2006/relationships" id="262" r:id="Ra19e297c9fa0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b20fe71ba4203" /><Relationship Type="http://schemas.openxmlformats.org/officeDocument/2006/relationships/slide" Target="/ppt/slides/slide1.xml" Id="R7d5bc1296b024b99" /><Relationship Type="http://schemas.openxmlformats.org/officeDocument/2006/relationships/slide" Target="/ppt/slides/slide2.xml" Id="Re94a78948943409f" /><Relationship Type="http://schemas.openxmlformats.org/officeDocument/2006/relationships/slide" Target="/ppt/slides/slide3.xml" Id="Rf2743867293a47cd" /><Relationship Type="http://schemas.openxmlformats.org/officeDocument/2006/relationships/slide" Target="/ppt/slides/slide4.xml" Id="R8893fcc474a140a2" /><Relationship Type="http://schemas.openxmlformats.org/officeDocument/2006/relationships/slide" Target="/ppt/slides/slide5.xml" Id="R6334a0fa6c084b76" /><Relationship Type="http://schemas.openxmlformats.org/officeDocument/2006/relationships/slide" Target="/ppt/slides/slide6.xml" Id="Ra2f863e7a82043a7" /><Relationship Type="http://schemas.openxmlformats.org/officeDocument/2006/relationships/slide" Target="/ppt/slides/slide7.xml" Id="Ra19e297c9fa0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2d2ee183ed49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9d20a1df74c6f" /><Relationship Type="http://schemas.openxmlformats.org/officeDocument/2006/relationships/theme" Target="/ppt/slideMasters/theme/theme1.xml" Id="R1190b9e1515b4d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f9d20a1df7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47cdf3188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998d636a3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61f6ea486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119107dc54e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b76225f9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eb3d54bc04d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2a26ce0ba45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