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61b35b41f74c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e647db78d44389"/>
  </p:sldMasterIdLst>
  <p:sldIdLst>
    <p:sldId xmlns:r="http://schemas.openxmlformats.org/officeDocument/2006/relationships" id="256" r:id="R3da8dc7add344794"/>
    <p:sldId xmlns:r="http://schemas.openxmlformats.org/officeDocument/2006/relationships" id="257" r:id="Rb9878f1de7c843bb"/>
    <p:sldId xmlns:r="http://schemas.openxmlformats.org/officeDocument/2006/relationships" id="258" r:id="R1e78e2ae84aa49d3"/>
    <p:sldId xmlns:r="http://schemas.openxmlformats.org/officeDocument/2006/relationships" id="259" r:id="R4755d0b8bb724385"/>
    <p:sldId xmlns:r="http://schemas.openxmlformats.org/officeDocument/2006/relationships" id="260" r:id="R24077eea3b64425c"/>
    <p:sldId xmlns:r="http://schemas.openxmlformats.org/officeDocument/2006/relationships" id="261" r:id="R9aacb4fc93c347cb"/>
    <p:sldId xmlns:r="http://schemas.openxmlformats.org/officeDocument/2006/relationships" id="262" r:id="R3aac857760af45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e647db78d44389" /><Relationship Type="http://schemas.openxmlformats.org/officeDocument/2006/relationships/slide" Target="/ppt/slides/slide1.xml" Id="R3da8dc7add344794" /><Relationship Type="http://schemas.openxmlformats.org/officeDocument/2006/relationships/slide" Target="/ppt/slides/slide2.xml" Id="Rb9878f1de7c843bb" /><Relationship Type="http://schemas.openxmlformats.org/officeDocument/2006/relationships/slide" Target="/ppt/slides/slide3.xml" Id="R1e78e2ae84aa49d3" /><Relationship Type="http://schemas.openxmlformats.org/officeDocument/2006/relationships/slide" Target="/ppt/slides/slide4.xml" Id="R4755d0b8bb724385" /><Relationship Type="http://schemas.openxmlformats.org/officeDocument/2006/relationships/slide" Target="/ppt/slides/slide5.xml" Id="R24077eea3b64425c" /><Relationship Type="http://schemas.openxmlformats.org/officeDocument/2006/relationships/slide" Target="/ppt/slides/slide6.xml" Id="R9aacb4fc93c347cb" /><Relationship Type="http://schemas.openxmlformats.org/officeDocument/2006/relationships/slide" Target="/ppt/slides/slide7.xml" Id="R3aac857760af45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aa549d75154f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9a25700f3468d" /><Relationship Type="http://schemas.openxmlformats.org/officeDocument/2006/relationships/theme" Target="/ppt/slideMasters/theme/theme1.xml" Id="R58b3186fe77c41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19a25700f346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6682463d144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193afc3d149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e49c2124044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5ec4daa5741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28217861340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7c9e33f3f24f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b395db67944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HØYANFJELLET 10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HØYANFJELLET 10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HØYANFJELLET 10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HØYANFJELLET 10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HØYANFJELLET 10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HØYANFJELLET 10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1 283 606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111 177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306 938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283 060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HØYANFJELLET 10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GISKE MERETE GJONE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GISKE ØYVIND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HØYANFJELLET 10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Høyanfjellet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3728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920 239 072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HØYANFJELLET 10 AS</a:t>
            </a:r>
          </a:p>
        </p:txBody>
      </p:sp>
    </p:spTree>
  </p:cSld>
  <p:clrMapOvr>
    <a:masterClrMapping xmlns:a="http://schemas.openxmlformats.org/drawingml/2006/main"/>
  </p:clrMapOvr>
</p:sld>
</file>