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5c9e66779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6f1be43128441b"/>
  </p:sldMasterIdLst>
  <p:sldIdLst>
    <p:sldId xmlns:r="http://schemas.openxmlformats.org/officeDocument/2006/relationships" id="256" r:id="R15a3222f58704744"/>
    <p:sldId xmlns:r="http://schemas.openxmlformats.org/officeDocument/2006/relationships" id="257" r:id="R5e18637483ce4290"/>
    <p:sldId xmlns:r="http://schemas.openxmlformats.org/officeDocument/2006/relationships" id="258" r:id="Rb55b79d214444885"/>
    <p:sldId xmlns:r="http://schemas.openxmlformats.org/officeDocument/2006/relationships" id="259" r:id="R820158d81ec24d0e"/>
    <p:sldId xmlns:r="http://schemas.openxmlformats.org/officeDocument/2006/relationships" id="260" r:id="Ra9ee361936f84be6"/>
    <p:sldId xmlns:r="http://schemas.openxmlformats.org/officeDocument/2006/relationships" id="261" r:id="Rad154347f09e4923"/>
    <p:sldId xmlns:r="http://schemas.openxmlformats.org/officeDocument/2006/relationships" id="262" r:id="R09297f51817b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f1be43128441b" /><Relationship Type="http://schemas.openxmlformats.org/officeDocument/2006/relationships/slide" Target="/ppt/slides/slide1.xml" Id="R15a3222f58704744" /><Relationship Type="http://schemas.openxmlformats.org/officeDocument/2006/relationships/slide" Target="/ppt/slides/slide2.xml" Id="R5e18637483ce4290" /><Relationship Type="http://schemas.openxmlformats.org/officeDocument/2006/relationships/slide" Target="/ppt/slides/slide3.xml" Id="Rb55b79d214444885" /><Relationship Type="http://schemas.openxmlformats.org/officeDocument/2006/relationships/slide" Target="/ppt/slides/slide4.xml" Id="R820158d81ec24d0e" /><Relationship Type="http://schemas.openxmlformats.org/officeDocument/2006/relationships/slide" Target="/ppt/slides/slide5.xml" Id="Ra9ee361936f84be6" /><Relationship Type="http://schemas.openxmlformats.org/officeDocument/2006/relationships/slide" Target="/ppt/slides/slide6.xml" Id="Rad154347f09e4923" /><Relationship Type="http://schemas.openxmlformats.org/officeDocument/2006/relationships/slide" Target="/ppt/slides/slide7.xml" Id="R09297f51817b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3d4102822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dd1c3638c4ae0" /><Relationship Type="http://schemas.openxmlformats.org/officeDocument/2006/relationships/theme" Target="/ppt/slideMasters/theme/theme1.xml" Id="Ra5f321c68ab8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dd1c3638c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2d62fd923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3c866758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6931f1271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f2b1b98b7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b3ca2d4ac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c8dba0323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b8e8051ee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