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c5da969ba14a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5433febd7a44ee"/>
  </p:sldMasterIdLst>
  <p:sldIdLst>
    <p:sldId xmlns:r="http://schemas.openxmlformats.org/officeDocument/2006/relationships" id="256" r:id="R664d9da3e7f04b63"/>
    <p:sldId xmlns:r="http://schemas.openxmlformats.org/officeDocument/2006/relationships" id="257" r:id="Rcb9fc3f4ab2d4f57"/>
    <p:sldId xmlns:r="http://schemas.openxmlformats.org/officeDocument/2006/relationships" id="258" r:id="R36361fc05f1c4a8d"/>
    <p:sldId xmlns:r="http://schemas.openxmlformats.org/officeDocument/2006/relationships" id="259" r:id="R0eec319613744478"/>
    <p:sldId xmlns:r="http://schemas.openxmlformats.org/officeDocument/2006/relationships" id="260" r:id="R10f3cfe3e5304198"/>
    <p:sldId xmlns:r="http://schemas.openxmlformats.org/officeDocument/2006/relationships" id="261" r:id="Rc3d43a79ec104c83"/>
    <p:sldId xmlns:r="http://schemas.openxmlformats.org/officeDocument/2006/relationships" id="262" r:id="R73563e3909bd46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5433febd7a44ee" /><Relationship Type="http://schemas.openxmlformats.org/officeDocument/2006/relationships/slide" Target="/ppt/slides/slide1.xml" Id="R664d9da3e7f04b63" /><Relationship Type="http://schemas.openxmlformats.org/officeDocument/2006/relationships/slide" Target="/ppt/slides/slide2.xml" Id="Rcb9fc3f4ab2d4f57" /><Relationship Type="http://schemas.openxmlformats.org/officeDocument/2006/relationships/slide" Target="/ppt/slides/slide3.xml" Id="R36361fc05f1c4a8d" /><Relationship Type="http://schemas.openxmlformats.org/officeDocument/2006/relationships/slide" Target="/ppt/slides/slide4.xml" Id="R0eec319613744478" /><Relationship Type="http://schemas.openxmlformats.org/officeDocument/2006/relationships/slide" Target="/ppt/slides/slide5.xml" Id="R10f3cfe3e5304198" /><Relationship Type="http://schemas.openxmlformats.org/officeDocument/2006/relationships/slide" Target="/ppt/slides/slide6.xml" Id="Rc3d43a79ec104c83" /><Relationship Type="http://schemas.openxmlformats.org/officeDocument/2006/relationships/slide" Target="/ppt/slides/slide7.xml" Id="R73563e3909bd46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00168e662846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6016ce125c4a23" /><Relationship Type="http://schemas.openxmlformats.org/officeDocument/2006/relationships/theme" Target="/ppt/slideMasters/theme/theme1.xml" Id="R6156530e5ccb46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6016ce125c4a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36c55c70e340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5ce771dd804a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741376caf644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3890b9e63048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69dde7a7004f3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28d2d5aeaa487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cc85972e7645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TFWB7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TFWB7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TFWB7 AS ble etablert [år] og holder til i Paradis.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TFWB7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TFWB7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TFWB7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−20 386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378 138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1 935 560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1 935 560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TFWB7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BARTH THOMAS F WEYBYE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TFWB7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Ny-Paradis 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5230 Paradis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920 252 001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TFWB7 AS</a:t>
            </a:r>
          </a:p>
        </p:txBody>
      </p:sp>
    </p:spTree>
  </p:cSld>
  <p:clrMapOvr>
    <a:masterClrMapping xmlns:a="http://schemas.openxmlformats.org/drawingml/2006/main"/>
  </p:clrMapOvr>
</p:sld>
</file>