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aa8ef2053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41ea1bfcb4c97"/>
  </p:sldMasterIdLst>
  <p:sldIdLst>
    <p:sldId xmlns:r="http://schemas.openxmlformats.org/officeDocument/2006/relationships" id="256" r:id="R51b4298699f74590"/>
    <p:sldId xmlns:r="http://schemas.openxmlformats.org/officeDocument/2006/relationships" id="257" r:id="Rb991bf87f32749ba"/>
    <p:sldId xmlns:r="http://schemas.openxmlformats.org/officeDocument/2006/relationships" id="258" r:id="R7a985a720c884a67"/>
    <p:sldId xmlns:r="http://schemas.openxmlformats.org/officeDocument/2006/relationships" id="259" r:id="R0ae6fd7fd3144f98"/>
    <p:sldId xmlns:r="http://schemas.openxmlformats.org/officeDocument/2006/relationships" id="260" r:id="R0694bbfd38f04d99"/>
    <p:sldId xmlns:r="http://schemas.openxmlformats.org/officeDocument/2006/relationships" id="261" r:id="R6361cdff48c041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41ea1bfcb4c97" /><Relationship Type="http://schemas.openxmlformats.org/officeDocument/2006/relationships/slide" Target="/ppt/slides/slide1.xml" Id="R51b4298699f74590" /><Relationship Type="http://schemas.openxmlformats.org/officeDocument/2006/relationships/slide" Target="/ppt/slides/slide2.xml" Id="Rb991bf87f32749ba" /><Relationship Type="http://schemas.openxmlformats.org/officeDocument/2006/relationships/slide" Target="/ppt/slides/slide3.xml" Id="R7a985a720c884a67" /><Relationship Type="http://schemas.openxmlformats.org/officeDocument/2006/relationships/slide" Target="/ppt/slides/slide4.xml" Id="R0ae6fd7fd3144f98" /><Relationship Type="http://schemas.openxmlformats.org/officeDocument/2006/relationships/slide" Target="/ppt/slides/slide5.xml" Id="R0694bbfd38f04d99" /><Relationship Type="http://schemas.openxmlformats.org/officeDocument/2006/relationships/slide" Target="/ppt/slides/slide6.xml" Id="R6361cdff48c041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695c37b43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20806f6b543a1" /><Relationship Type="http://schemas.openxmlformats.org/officeDocument/2006/relationships/theme" Target="/ppt/slideMasters/theme/theme1.xml" Id="Rf4d561079896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20806f6b5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28c98a4a74b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a819fc40048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30515b0ba4c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1321509ac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72885d5c7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c5bf8d39c4b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