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bd11e264c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4271db83147f0"/>
  </p:sldMasterIdLst>
  <p:sldIdLst>
    <p:sldId xmlns:r="http://schemas.openxmlformats.org/officeDocument/2006/relationships" id="256" r:id="R31aac7de41154d40"/>
    <p:sldId xmlns:r="http://schemas.openxmlformats.org/officeDocument/2006/relationships" id="257" r:id="R4646841ab09b4068"/>
    <p:sldId xmlns:r="http://schemas.openxmlformats.org/officeDocument/2006/relationships" id="258" r:id="Rb1c85346e5734059"/>
    <p:sldId xmlns:r="http://schemas.openxmlformats.org/officeDocument/2006/relationships" id="259" r:id="R18f1679ab9504345"/>
    <p:sldId xmlns:r="http://schemas.openxmlformats.org/officeDocument/2006/relationships" id="260" r:id="R34e62c2f7f394532"/>
    <p:sldId xmlns:r="http://schemas.openxmlformats.org/officeDocument/2006/relationships" id="261" r:id="R6f1570098486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4271db83147f0" /><Relationship Type="http://schemas.openxmlformats.org/officeDocument/2006/relationships/slide" Target="/ppt/slides/slide1.xml" Id="R31aac7de41154d40" /><Relationship Type="http://schemas.openxmlformats.org/officeDocument/2006/relationships/slide" Target="/ppt/slides/slide2.xml" Id="R4646841ab09b4068" /><Relationship Type="http://schemas.openxmlformats.org/officeDocument/2006/relationships/slide" Target="/ppt/slides/slide3.xml" Id="Rb1c85346e5734059" /><Relationship Type="http://schemas.openxmlformats.org/officeDocument/2006/relationships/slide" Target="/ppt/slides/slide4.xml" Id="R18f1679ab9504345" /><Relationship Type="http://schemas.openxmlformats.org/officeDocument/2006/relationships/slide" Target="/ppt/slides/slide5.xml" Id="R34e62c2f7f394532" /><Relationship Type="http://schemas.openxmlformats.org/officeDocument/2006/relationships/slide" Target="/ppt/slides/slide6.xml" Id="R6f1570098486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9f7174d9e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2aa7971df4e7a" /><Relationship Type="http://schemas.openxmlformats.org/officeDocument/2006/relationships/theme" Target="/ppt/slideMasters/theme/theme1.xml" Id="R06f91ad83c31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2aa7971df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d4a4d177f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28c8fffa0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3ede06249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b4554d431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cf1990a7f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4786700d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280 497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