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c8e598307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afc5b9eae4537"/>
  </p:sldMasterIdLst>
  <p:sldIdLst>
    <p:sldId xmlns:r="http://schemas.openxmlformats.org/officeDocument/2006/relationships" id="256" r:id="R195327f20b6f424d"/>
    <p:sldId xmlns:r="http://schemas.openxmlformats.org/officeDocument/2006/relationships" id="257" r:id="R3584b02e24ab4f95"/>
    <p:sldId xmlns:r="http://schemas.openxmlformats.org/officeDocument/2006/relationships" id="258" r:id="R277208465c7b4090"/>
    <p:sldId xmlns:r="http://schemas.openxmlformats.org/officeDocument/2006/relationships" id="259" r:id="Rd9d0a516f66e4acf"/>
    <p:sldId xmlns:r="http://schemas.openxmlformats.org/officeDocument/2006/relationships" id="260" r:id="R07f3c087c9854853"/>
    <p:sldId xmlns:r="http://schemas.openxmlformats.org/officeDocument/2006/relationships" id="261" r:id="Re08d3d8a7a764ce6"/>
    <p:sldId xmlns:r="http://schemas.openxmlformats.org/officeDocument/2006/relationships" id="262" r:id="Ra7519f919c40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afc5b9eae4537" /><Relationship Type="http://schemas.openxmlformats.org/officeDocument/2006/relationships/slide" Target="/ppt/slides/slide1.xml" Id="R195327f20b6f424d" /><Relationship Type="http://schemas.openxmlformats.org/officeDocument/2006/relationships/slide" Target="/ppt/slides/slide2.xml" Id="R3584b02e24ab4f95" /><Relationship Type="http://schemas.openxmlformats.org/officeDocument/2006/relationships/slide" Target="/ppt/slides/slide3.xml" Id="R277208465c7b4090" /><Relationship Type="http://schemas.openxmlformats.org/officeDocument/2006/relationships/slide" Target="/ppt/slides/slide4.xml" Id="Rd9d0a516f66e4acf" /><Relationship Type="http://schemas.openxmlformats.org/officeDocument/2006/relationships/slide" Target="/ppt/slides/slide5.xml" Id="R07f3c087c9854853" /><Relationship Type="http://schemas.openxmlformats.org/officeDocument/2006/relationships/slide" Target="/ppt/slides/slide6.xml" Id="Re08d3d8a7a764ce6" /><Relationship Type="http://schemas.openxmlformats.org/officeDocument/2006/relationships/slide" Target="/ppt/slides/slide7.xml" Id="Ra7519f919c40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305c71e6e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6363f6c145cb" /><Relationship Type="http://schemas.openxmlformats.org/officeDocument/2006/relationships/theme" Target="/ppt/slideMasters/theme/theme1.xml" Id="R234e8bb3ebce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c6363f6c1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e6de649c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82a4d89d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6b7e45e4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0cb57fd8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30317afd3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0460a890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0a9c04d23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6 788 804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EDUTAIN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ANDERS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MADSHUS ØYVIND GRØNN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SMEDSHAMMER RUNE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Trondhjemsvegen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