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49314293d746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35af7f9bec443a"/>
  </p:sldMasterIdLst>
  <p:sldIdLst>
    <p:sldId xmlns:r="http://schemas.openxmlformats.org/officeDocument/2006/relationships" id="256" r:id="Reda487f93db24e46"/>
    <p:sldId xmlns:r="http://schemas.openxmlformats.org/officeDocument/2006/relationships" id="257" r:id="R67eaa82d8bd34706"/>
    <p:sldId xmlns:r="http://schemas.openxmlformats.org/officeDocument/2006/relationships" id="258" r:id="Rfd1be7e9adbb441a"/>
    <p:sldId xmlns:r="http://schemas.openxmlformats.org/officeDocument/2006/relationships" id="259" r:id="R1fc4b43ec0cd493a"/>
    <p:sldId xmlns:r="http://schemas.openxmlformats.org/officeDocument/2006/relationships" id="260" r:id="R08fae26634d244a5"/>
    <p:sldId xmlns:r="http://schemas.openxmlformats.org/officeDocument/2006/relationships" id="261" r:id="Ra19effad82e44da4"/>
    <p:sldId xmlns:r="http://schemas.openxmlformats.org/officeDocument/2006/relationships" id="262" r:id="R99c4b9e3dfa04e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35af7f9bec443a" /><Relationship Type="http://schemas.openxmlformats.org/officeDocument/2006/relationships/slide" Target="/ppt/slides/slide1.xml" Id="Reda487f93db24e46" /><Relationship Type="http://schemas.openxmlformats.org/officeDocument/2006/relationships/slide" Target="/ppt/slides/slide2.xml" Id="R67eaa82d8bd34706" /><Relationship Type="http://schemas.openxmlformats.org/officeDocument/2006/relationships/slide" Target="/ppt/slides/slide3.xml" Id="Rfd1be7e9adbb441a" /><Relationship Type="http://schemas.openxmlformats.org/officeDocument/2006/relationships/slide" Target="/ppt/slides/slide4.xml" Id="R1fc4b43ec0cd493a" /><Relationship Type="http://schemas.openxmlformats.org/officeDocument/2006/relationships/slide" Target="/ppt/slides/slide5.xml" Id="R08fae26634d244a5" /><Relationship Type="http://schemas.openxmlformats.org/officeDocument/2006/relationships/slide" Target="/ppt/slides/slide6.xml" Id="Ra19effad82e44da4" /><Relationship Type="http://schemas.openxmlformats.org/officeDocument/2006/relationships/slide" Target="/ppt/slides/slide7.xml" Id="R99c4b9e3dfa04e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0823813b9447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08ad95aa244df" /><Relationship Type="http://schemas.openxmlformats.org/officeDocument/2006/relationships/theme" Target="/ppt/slideMasters/theme/theme1.xml" Id="R2a8097f378d94d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408ad95aa244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72cff85e04c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d7074087949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dfa8480fb4f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51aefb32a4a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f437d7def4a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08014c2e741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4bb9ef03143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LISTER BILUTLEIE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LISTER BILUTLEIE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SINDRE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HESKESTAD ANDRE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ARNT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TORGNY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SYVERTSEN ARNE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Helvik brygge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listerbilutleie@gmail.com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920 437 621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