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8243a4bc2344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042bebdbd240f5"/>
  </p:sldMasterIdLst>
  <p:sldIdLst>
    <p:sldId xmlns:r="http://schemas.openxmlformats.org/officeDocument/2006/relationships" id="256" r:id="Raa1aadc87ff2461e"/>
    <p:sldId xmlns:r="http://schemas.openxmlformats.org/officeDocument/2006/relationships" id="257" r:id="R3000e4b5c4814f34"/>
    <p:sldId xmlns:r="http://schemas.openxmlformats.org/officeDocument/2006/relationships" id="258" r:id="R0e1731d1bd1f4e56"/>
    <p:sldId xmlns:r="http://schemas.openxmlformats.org/officeDocument/2006/relationships" id="259" r:id="R9ebb5915a9204095"/>
    <p:sldId xmlns:r="http://schemas.openxmlformats.org/officeDocument/2006/relationships" id="260" r:id="Rcf65b882fa524e37"/>
    <p:sldId xmlns:r="http://schemas.openxmlformats.org/officeDocument/2006/relationships" id="261" r:id="Re8fe423242da43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042bebdbd240f5" /><Relationship Type="http://schemas.openxmlformats.org/officeDocument/2006/relationships/slide" Target="/ppt/slides/slide1.xml" Id="Raa1aadc87ff2461e" /><Relationship Type="http://schemas.openxmlformats.org/officeDocument/2006/relationships/slide" Target="/ppt/slides/slide2.xml" Id="R3000e4b5c4814f34" /><Relationship Type="http://schemas.openxmlformats.org/officeDocument/2006/relationships/slide" Target="/ppt/slides/slide3.xml" Id="R0e1731d1bd1f4e56" /><Relationship Type="http://schemas.openxmlformats.org/officeDocument/2006/relationships/slide" Target="/ppt/slides/slide4.xml" Id="R9ebb5915a9204095" /><Relationship Type="http://schemas.openxmlformats.org/officeDocument/2006/relationships/slide" Target="/ppt/slides/slide5.xml" Id="Rcf65b882fa524e37" /><Relationship Type="http://schemas.openxmlformats.org/officeDocument/2006/relationships/slide" Target="/ppt/slides/slide6.xml" Id="Re8fe423242da43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d142750d5b40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d8beacf0b4d02" /><Relationship Type="http://schemas.openxmlformats.org/officeDocument/2006/relationships/theme" Target="/ppt/slideMasters/theme/theme1.xml" Id="Rda81e2c6ba254a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3d8beacf0b4d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e0e39134842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3b4c1c66c4f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508a7794349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1c87d13df4a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6503e8b284e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47c3c03f84d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KAFFEKOPP1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KAFFEKOPP1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