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5f3e9e7c2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09785b557455d"/>
  </p:sldMasterIdLst>
  <p:sldIdLst>
    <p:sldId xmlns:r="http://schemas.openxmlformats.org/officeDocument/2006/relationships" id="256" r:id="Rd47d533cd33c47f7"/>
    <p:sldId xmlns:r="http://schemas.openxmlformats.org/officeDocument/2006/relationships" id="257" r:id="R4a2a919dc9be4cdc"/>
    <p:sldId xmlns:r="http://schemas.openxmlformats.org/officeDocument/2006/relationships" id="258" r:id="R775dccda8a754b97"/>
    <p:sldId xmlns:r="http://schemas.openxmlformats.org/officeDocument/2006/relationships" id="259" r:id="R5566f211f199486a"/>
    <p:sldId xmlns:r="http://schemas.openxmlformats.org/officeDocument/2006/relationships" id="260" r:id="Rec868764a6c24da5"/>
    <p:sldId xmlns:r="http://schemas.openxmlformats.org/officeDocument/2006/relationships" id="261" r:id="R2f4d230bb3ca4a5f"/>
    <p:sldId xmlns:r="http://schemas.openxmlformats.org/officeDocument/2006/relationships" id="262" r:id="Rd3142d85c013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09785b557455d" /><Relationship Type="http://schemas.openxmlformats.org/officeDocument/2006/relationships/slide" Target="/ppt/slides/slide1.xml" Id="Rd47d533cd33c47f7" /><Relationship Type="http://schemas.openxmlformats.org/officeDocument/2006/relationships/slide" Target="/ppt/slides/slide2.xml" Id="R4a2a919dc9be4cdc" /><Relationship Type="http://schemas.openxmlformats.org/officeDocument/2006/relationships/slide" Target="/ppt/slides/slide3.xml" Id="R775dccda8a754b97" /><Relationship Type="http://schemas.openxmlformats.org/officeDocument/2006/relationships/slide" Target="/ppt/slides/slide4.xml" Id="R5566f211f199486a" /><Relationship Type="http://schemas.openxmlformats.org/officeDocument/2006/relationships/slide" Target="/ppt/slides/slide5.xml" Id="Rec868764a6c24da5" /><Relationship Type="http://schemas.openxmlformats.org/officeDocument/2006/relationships/slide" Target="/ppt/slides/slide6.xml" Id="R2f4d230bb3ca4a5f" /><Relationship Type="http://schemas.openxmlformats.org/officeDocument/2006/relationships/slide" Target="/ppt/slides/slide7.xml" Id="Rd3142d85c013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f6236657b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26d30737141c2" /><Relationship Type="http://schemas.openxmlformats.org/officeDocument/2006/relationships/theme" Target="/ppt/slideMasters/theme/theme1.xml" Id="R237b085089fa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f26d30737141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c80cdccdb49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fe4521337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21809c6e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124fb6be2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154f37b1b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0c808c6f54a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4a88d1808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