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c667a915d743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93230f8bc24931"/>
  </p:sldMasterIdLst>
  <p:sldIdLst>
    <p:sldId xmlns:r="http://schemas.openxmlformats.org/officeDocument/2006/relationships" id="256" r:id="Rc03f2f81ad2149c9"/>
    <p:sldId xmlns:r="http://schemas.openxmlformats.org/officeDocument/2006/relationships" id="257" r:id="R34f86ca5b9044caa"/>
    <p:sldId xmlns:r="http://schemas.openxmlformats.org/officeDocument/2006/relationships" id="258" r:id="R9f62712353754394"/>
    <p:sldId xmlns:r="http://schemas.openxmlformats.org/officeDocument/2006/relationships" id="259" r:id="R6ec38d036a1f4737"/>
    <p:sldId xmlns:r="http://schemas.openxmlformats.org/officeDocument/2006/relationships" id="260" r:id="R842525a41a884e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93230f8bc24931" /><Relationship Type="http://schemas.openxmlformats.org/officeDocument/2006/relationships/slide" Target="/ppt/slides/slide1.xml" Id="Rc03f2f81ad2149c9" /><Relationship Type="http://schemas.openxmlformats.org/officeDocument/2006/relationships/slide" Target="/ppt/slides/slide2.xml" Id="R34f86ca5b9044caa" /><Relationship Type="http://schemas.openxmlformats.org/officeDocument/2006/relationships/slide" Target="/ppt/slides/slide3.xml" Id="R9f62712353754394" /><Relationship Type="http://schemas.openxmlformats.org/officeDocument/2006/relationships/slide" Target="/ppt/slides/slide4.xml" Id="R6ec38d036a1f4737" /><Relationship Type="http://schemas.openxmlformats.org/officeDocument/2006/relationships/slide" Target="/ppt/slides/slide5.xml" Id="R842525a41a884e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c8ed9cc03940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6632791ca4aab" /><Relationship Type="http://schemas.openxmlformats.org/officeDocument/2006/relationships/theme" Target="/ppt/slideMasters/theme/theme1.xml" Id="R4e4b99fefc6d4d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76632791ca4a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2c615116f44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0e207fd284c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70ed685e74e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f5ab61bcb46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b7c7cd6a747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MOSS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 KOMMUNE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1531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24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post@moss.kommune.no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www.moss.kommune.no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920 817 521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KOMMUNE</a:t>
            </a:r>
          </a:p>
        </p:txBody>
      </p:sp>
    </p:spTree>
  </p:cSld>
  <p:clrMapOvr>
    <a:masterClrMapping xmlns:a="http://schemas.openxmlformats.org/drawingml/2006/main"/>
  </p:clrMapOvr>
</p:sld>
</file>