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e1f8833f544f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284fd71c2741ff"/>
  </p:sldMasterIdLst>
  <p:sldIdLst>
    <p:sldId xmlns:r="http://schemas.openxmlformats.org/officeDocument/2006/relationships" id="256" r:id="R3aee8589a4334e78"/>
    <p:sldId xmlns:r="http://schemas.openxmlformats.org/officeDocument/2006/relationships" id="257" r:id="R9d3e2818bd774293"/>
    <p:sldId xmlns:r="http://schemas.openxmlformats.org/officeDocument/2006/relationships" id="258" r:id="Rb1324791810946e2"/>
    <p:sldId xmlns:r="http://schemas.openxmlformats.org/officeDocument/2006/relationships" id="259" r:id="Rb0e60e1c150a43ab"/>
    <p:sldId xmlns:r="http://schemas.openxmlformats.org/officeDocument/2006/relationships" id="260" r:id="R32d586a494fb4ed7"/>
    <p:sldId xmlns:r="http://schemas.openxmlformats.org/officeDocument/2006/relationships" id="261" r:id="R7760605cd1b04f0a"/>
    <p:sldId xmlns:r="http://schemas.openxmlformats.org/officeDocument/2006/relationships" id="262" r:id="R95f6726c6a0048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284fd71c2741ff" /><Relationship Type="http://schemas.openxmlformats.org/officeDocument/2006/relationships/slide" Target="/ppt/slides/slide1.xml" Id="R3aee8589a4334e78" /><Relationship Type="http://schemas.openxmlformats.org/officeDocument/2006/relationships/slide" Target="/ppt/slides/slide2.xml" Id="R9d3e2818bd774293" /><Relationship Type="http://schemas.openxmlformats.org/officeDocument/2006/relationships/slide" Target="/ppt/slides/slide3.xml" Id="Rb1324791810946e2" /><Relationship Type="http://schemas.openxmlformats.org/officeDocument/2006/relationships/slide" Target="/ppt/slides/slide4.xml" Id="Rb0e60e1c150a43ab" /><Relationship Type="http://schemas.openxmlformats.org/officeDocument/2006/relationships/slide" Target="/ppt/slides/slide5.xml" Id="R32d586a494fb4ed7" /><Relationship Type="http://schemas.openxmlformats.org/officeDocument/2006/relationships/slide" Target="/ppt/slides/slide6.xml" Id="R7760605cd1b04f0a" /><Relationship Type="http://schemas.openxmlformats.org/officeDocument/2006/relationships/slide" Target="/ppt/slides/slide7.xml" Id="R95f6726c6a0048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c10915d94f44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6e2f582674409" /><Relationship Type="http://schemas.openxmlformats.org/officeDocument/2006/relationships/theme" Target="/ppt/slideMasters/theme/theme1.xml" Id="R9a0dd1c5f45d42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36e2f5826744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3661a6b5c4d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5e9c9d6014a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784cc979d4f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8904abb9844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4c6583e9c49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288f562d04c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f081915ac46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LSPRINT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LSPRINT HOLDING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824 462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1 662 358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1 666 821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STOKKELAND ESPEN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Torvmyrveien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920 956 513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LSPRINT HOLDING AS</a:t>
            </a:r>
          </a:p>
        </p:txBody>
      </p:sp>
    </p:spTree>
  </p:cSld>
  <p:clrMapOvr>
    <a:masterClrMapping xmlns:a="http://schemas.openxmlformats.org/drawingml/2006/main"/>
  </p:clrMapOvr>
</p:sld>
</file>