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a15192a5ae4c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f6c81a22c94fbe"/>
  </p:sldMasterIdLst>
  <p:sldIdLst>
    <p:sldId xmlns:r="http://schemas.openxmlformats.org/officeDocument/2006/relationships" id="256" r:id="R07b73a5f7e714244"/>
    <p:sldId xmlns:r="http://schemas.openxmlformats.org/officeDocument/2006/relationships" id="257" r:id="Rf5f8390018d14a53"/>
    <p:sldId xmlns:r="http://schemas.openxmlformats.org/officeDocument/2006/relationships" id="258" r:id="Ra22b6ac0999946c8"/>
    <p:sldId xmlns:r="http://schemas.openxmlformats.org/officeDocument/2006/relationships" id="259" r:id="R5a0f019192094aca"/>
    <p:sldId xmlns:r="http://schemas.openxmlformats.org/officeDocument/2006/relationships" id="260" r:id="Re2b7b13f8ad5459f"/>
    <p:sldId xmlns:r="http://schemas.openxmlformats.org/officeDocument/2006/relationships" id="261" r:id="Rdb328f03bbbb4e9e"/>
    <p:sldId xmlns:r="http://schemas.openxmlformats.org/officeDocument/2006/relationships" id="262" r:id="R3529389dc78a45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f6c81a22c94fbe" /><Relationship Type="http://schemas.openxmlformats.org/officeDocument/2006/relationships/slide" Target="/ppt/slides/slide1.xml" Id="R07b73a5f7e714244" /><Relationship Type="http://schemas.openxmlformats.org/officeDocument/2006/relationships/slide" Target="/ppt/slides/slide2.xml" Id="Rf5f8390018d14a53" /><Relationship Type="http://schemas.openxmlformats.org/officeDocument/2006/relationships/slide" Target="/ppt/slides/slide3.xml" Id="Ra22b6ac0999946c8" /><Relationship Type="http://schemas.openxmlformats.org/officeDocument/2006/relationships/slide" Target="/ppt/slides/slide4.xml" Id="R5a0f019192094aca" /><Relationship Type="http://schemas.openxmlformats.org/officeDocument/2006/relationships/slide" Target="/ppt/slides/slide5.xml" Id="Re2b7b13f8ad5459f" /><Relationship Type="http://schemas.openxmlformats.org/officeDocument/2006/relationships/slide" Target="/ppt/slides/slide6.xml" Id="Rdb328f03bbbb4e9e" /><Relationship Type="http://schemas.openxmlformats.org/officeDocument/2006/relationships/slide" Target="/ppt/slides/slide7.xml" Id="R3529389dc78a45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ce5e85b8bc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323a53853430e" /><Relationship Type="http://schemas.openxmlformats.org/officeDocument/2006/relationships/theme" Target="/ppt/slideMasters/theme/theme1.xml" Id="Re546c4f01b7240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5323a53853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5ddbed33249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e864ebfe540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7dc8b7355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7f836802a42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1aeb5498c48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fbc756a9442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729f183c043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HAGFORS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HAGFORS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HAGFORS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HAGFORS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HAGFORS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HAGFORS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−116 618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−124 713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58 595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HAGFORS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HAGFORS STURE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HAGFORS HEIKE SUNDFÆR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SUNDFÆR ANITA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HAGFORS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Styrmannsvegen 6C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9014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920 992 439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HAGFORS HOLDING AS</a:t>
            </a:r>
          </a:p>
        </p:txBody>
      </p:sp>
    </p:spTree>
  </p:cSld>
  <p:clrMapOvr>
    <a:masterClrMapping xmlns:a="http://schemas.openxmlformats.org/drawingml/2006/main"/>
  </p:clrMapOvr>
</p:sld>
</file>