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dce64695d44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ff35b650b547e3"/>
  </p:sldMasterIdLst>
  <p:sldIdLst>
    <p:sldId xmlns:r="http://schemas.openxmlformats.org/officeDocument/2006/relationships" id="256" r:id="R066be3b6e2014f4e"/>
    <p:sldId xmlns:r="http://schemas.openxmlformats.org/officeDocument/2006/relationships" id="257" r:id="R0451c9aaf7c042f9"/>
    <p:sldId xmlns:r="http://schemas.openxmlformats.org/officeDocument/2006/relationships" id="258" r:id="Ree8b0aea780a468f"/>
    <p:sldId xmlns:r="http://schemas.openxmlformats.org/officeDocument/2006/relationships" id="259" r:id="R427d9eb701df4ab2"/>
    <p:sldId xmlns:r="http://schemas.openxmlformats.org/officeDocument/2006/relationships" id="260" r:id="R9db5496e44a74100"/>
    <p:sldId xmlns:r="http://schemas.openxmlformats.org/officeDocument/2006/relationships" id="261" r:id="R4df5763514684678"/>
    <p:sldId xmlns:r="http://schemas.openxmlformats.org/officeDocument/2006/relationships" id="262" r:id="Rab1945f12b7d4f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f35b650b547e3" /><Relationship Type="http://schemas.openxmlformats.org/officeDocument/2006/relationships/slide" Target="/ppt/slides/slide1.xml" Id="R066be3b6e2014f4e" /><Relationship Type="http://schemas.openxmlformats.org/officeDocument/2006/relationships/slide" Target="/ppt/slides/slide2.xml" Id="R0451c9aaf7c042f9" /><Relationship Type="http://schemas.openxmlformats.org/officeDocument/2006/relationships/slide" Target="/ppt/slides/slide3.xml" Id="Ree8b0aea780a468f" /><Relationship Type="http://schemas.openxmlformats.org/officeDocument/2006/relationships/slide" Target="/ppt/slides/slide4.xml" Id="R427d9eb701df4ab2" /><Relationship Type="http://schemas.openxmlformats.org/officeDocument/2006/relationships/slide" Target="/ppt/slides/slide5.xml" Id="R9db5496e44a74100" /><Relationship Type="http://schemas.openxmlformats.org/officeDocument/2006/relationships/slide" Target="/ppt/slides/slide6.xml" Id="R4df5763514684678" /><Relationship Type="http://schemas.openxmlformats.org/officeDocument/2006/relationships/slide" Target="/ppt/slides/slide7.xml" Id="Rab1945f12b7d4f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ef88908e9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a629d85c54eac" /><Relationship Type="http://schemas.openxmlformats.org/officeDocument/2006/relationships/theme" Target="/ppt/slideMasters/theme/theme1.xml" Id="Rf68c31db80ec4e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a629d85c54e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df79fa99345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add72b56343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e93afb45249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42f5e0a9f4a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0cf5357284b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364afcc7648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7e269a5f44b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BELLANOR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BELLANOR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262 112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LAVIK BETONG MONTASJE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BELLANOR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920 999 921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BELLANOR AS</a:t>
            </a:r>
          </a:p>
        </p:txBody>
      </p:sp>
    </p:spTree>
  </p:cSld>
  <p:clrMapOvr>
    <a:masterClrMapping xmlns:a="http://schemas.openxmlformats.org/drawingml/2006/main"/>
  </p:clrMapOvr>
</p:sld>
</file>