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ff0823267a44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dc6090e3c44d9d"/>
  </p:sldMasterIdLst>
  <p:sldIdLst>
    <p:sldId xmlns:r="http://schemas.openxmlformats.org/officeDocument/2006/relationships" id="256" r:id="R47d9f365addc45bd"/>
    <p:sldId xmlns:r="http://schemas.openxmlformats.org/officeDocument/2006/relationships" id="257" r:id="Rf311141dbbd443b3"/>
    <p:sldId xmlns:r="http://schemas.openxmlformats.org/officeDocument/2006/relationships" id="258" r:id="Re3a1357fc24b4db3"/>
    <p:sldId xmlns:r="http://schemas.openxmlformats.org/officeDocument/2006/relationships" id="259" r:id="R93c83e41f6374445"/>
    <p:sldId xmlns:r="http://schemas.openxmlformats.org/officeDocument/2006/relationships" id="260" r:id="R56fe62b8397a40f5"/>
    <p:sldId xmlns:r="http://schemas.openxmlformats.org/officeDocument/2006/relationships" id="261" r:id="R6cbae58bacb84221"/>
    <p:sldId xmlns:r="http://schemas.openxmlformats.org/officeDocument/2006/relationships" id="262" r:id="Ra31c96dd39e94d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dc6090e3c44d9d" /><Relationship Type="http://schemas.openxmlformats.org/officeDocument/2006/relationships/slide" Target="/ppt/slides/slide1.xml" Id="R47d9f365addc45bd" /><Relationship Type="http://schemas.openxmlformats.org/officeDocument/2006/relationships/slide" Target="/ppt/slides/slide2.xml" Id="Rf311141dbbd443b3" /><Relationship Type="http://schemas.openxmlformats.org/officeDocument/2006/relationships/slide" Target="/ppt/slides/slide3.xml" Id="Re3a1357fc24b4db3" /><Relationship Type="http://schemas.openxmlformats.org/officeDocument/2006/relationships/slide" Target="/ppt/slides/slide4.xml" Id="R93c83e41f6374445" /><Relationship Type="http://schemas.openxmlformats.org/officeDocument/2006/relationships/slide" Target="/ppt/slides/slide5.xml" Id="R56fe62b8397a40f5" /><Relationship Type="http://schemas.openxmlformats.org/officeDocument/2006/relationships/slide" Target="/ppt/slides/slide6.xml" Id="R6cbae58bacb84221" /><Relationship Type="http://schemas.openxmlformats.org/officeDocument/2006/relationships/slide" Target="/ppt/slides/slide7.xml" Id="Ra31c96dd39e94d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dfb909c3e74d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3eb255305445a" /><Relationship Type="http://schemas.openxmlformats.org/officeDocument/2006/relationships/theme" Target="/ppt/slideMasters/theme/theme1.xml" Id="Rdc1d2365715b46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13eb25530544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98c80f34147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9085c516a43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52a8413a841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60b6c018149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63859ff4349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16a840e7d43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05ac7fc9c44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ALTEGA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ALTEGA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874 112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PERLINGHI MARIA 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Motbakkene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921 021 925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