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4bd8599ab04b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80104591e14d0d"/>
  </p:sldMasterIdLst>
  <p:sldIdLst>
    <p:sldId xmlns:r="http://schemas.openxmlformats.org/officeDocument/2006/relationships" id="256" r:id="Rdeb42dc3aca443bc"/>
    <p:sldId xmlns:r="http://schemas.openxmlformats.org/officeDocument/2006/relationships" id="257" r:id="R2e7f942440c9480e"/>
    <p:sldId xmlns:r="http://schemas.openxmlformats.org/officeDocument/2006/relationships" id="258" r:id="Rb75fefc860514a8a"/>
    <p:sldId xmlns:r="http://schemas.openxmlformats.org/officeDocument/2006/relationships" id="259" r:id="R1f12a44ba74d4509"/>
    <p:sldId xmlns:r="http://schemas.openxmlformats.org/officeDocument/2006/relationships" id="260" r:id="R812bd5d0a2a9437f"/>
    <p:sldId xmlns:r="http://schemas.openxmlformats.org/officeDocument/2006/relationships" id="261" r:id="R3ee8599c71264aa1"/>
    <p:sldId xmlns:r="http://schemas.openxmlformats.org/officeDocument/2006/relationships" id="262" r:id="R0dc65348bd5447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80104591e14d0d" /><Relationship Type="http://schemas.openxmlformats.org/officeDocument/2006/relationships/slide" Target="/ppt/slides/slide1.xml" Id="Rdeb42dc3aca443bc" /><Relationship Type="http://schemas.openxmlformats.org/officeDocument/2006/relationships/slide" Target="/ppt/slides/slide2.xml" Id="R2e7f942440c9480e" /><Relationship Type="http://schemas.openxmlformats.org/officeDocument/2006/relationships/slide" Target="/ppt/slides/slide3.xml" Id="Rb75fefc860514a8a" /><Relationship Type="http://schemas.openxmlformats.org/officeDocument/2006/relationships/slide" Target="/ppt/slides/slide4.xml" Id="R1f12a44ba74d4509" /><Relationship Type="http://schemas.openxmlformats.org/officeDocument/2006/relationships/slide" Target="/ppt/slides/slide5.xml" Id="R812bd5d0a2a9437f" /><Relationship Type="http://schemas.openxmlformats.org/officeDocument/2006/relationships/slide" Target="/ppt/slides/slide6.xml" Id="R3ee8599c71264aa1" /><Relationship Type="http://schemas.openxmlformats.org/officeDocument/2006/relationships/slide" Target="/ppt/slides/slide7.xml" Id="R0dc65348bd5447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322034d6384c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9230c241c40af" /><Relationship Type="http://schemas.openxmlformats.org/officeDocument/2006/relationships/theme" Target="/ppt/slideMasters/theme/theme1.xml" Id="R2800c327550c46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d9230c241c40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33c4d21c14c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cc28fd2b347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91b2b6efc4b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5b8d8dbd849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93c233dfe45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b74c3cbb74a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4b6e3c5394c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RB INVESTOR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RB INVESTOR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887 500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−5 724 382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469 259 692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2 061 721 737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2 115 571 899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 BUSINESS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921 029 721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INVESTOR AS</a:t>
            </a:r>
          </a:p>
        </p:txBody>
      </p:sp>
    </p:spTree>
  </p:cSld>
  <p:clrMapOvr>
    <a:masterClrMapping xmlns:a="http://schemas.openxmlformats.org/drawingml/2006/main"/>
  </p:clrMapOvr>
</p:sld>
</file>