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d67bc534f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9647378b141b7"/>
  </p:sldMasterIdLst>
  <p:sldIdLst>
    <p:sldId xmlns:r="http://schemas.openxmlformats.org/officeDocument/2006/relationships" id="256" r:id="R6c621259a1794b27"/>
    <p:sldId xmlns:r="http://schemas.openxmlformats.org/officeDocument/2006/relationships" id="257" r:id="R5a8dbbf9d92947a1"/>
    <p:sldId xmlns:r="http://schemas.openxmlformats.org/officeDocument/2006/relationships" id="258" r:id="Rc6725f5cafe54a7b"/>
    <p:sldId xmlns:r="http://schemas.openxmlformats.org/officeDocument/2006/relationships" id="259" r:id="Rabdd3a859a1b406f"/>
    <p:sldId xmlns:r="http://schemas.openxmlformats.org/officeDocument/2006/relationships" id="260" r:id="Re21295129f7f493c"/>
    <p:sldId xmlns:r="http://schemas.openxmlformats.org/officeDocument/2006/relationships" id="261" r:id="R94e3333968164c83"/>
    <p:sldId xmlns:r="http://schemas.openxmlformats.org/officeDocument/2006/relationships" id="262" r:id="R509f8fc4e88445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9647378b141b7" /><Relationship Type="http://schemas.openxmlformats.org/officeDocument/2006/relationships/slide" Target="/ppt/slides/slide1.xml" Id="R6c621259a1794b27" /><Relationship Type="http://schemas.openxmlformats.org/officeDocument/2006/relationships/slide" Target="/ppt/slides/slide2.xml" Id="R5a8dbbf9d92947a1" /><Relationship Type="http://schemas.openxmlformats.org/officeDocument/2006/relationships/slide" Target="/ppt/slides/slide3.xml" Id="Rc6725f5cafe54a7b" /><Relationship Type="http://schemas.openxmlformats.org/officeDocument/2006/relationships/slide" Target="/ppt/slides/slide4.xml" Id="Rabdd3a859a1b406f" /><Relationship Type="http://schemas.openxmlformats.org/officeDocument/2006/relationships/slide" Target="/ppt/slides/slide5.xml" Id="Re21295129f7f493c" /><Relationship Type="http://schemas.openxmlformats.org/officeDocument/2006/relationships/slide" Target="/ppt/slides/slide6.xml" Id="R94e3333968164c83" /><Relationship Type="http://schemas.openxmlformats.org/officeDocument/2006/relationships/slide" Target="/ppt/slides/slide7.xml" Id="R509f8fc4e88445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b783a4dfc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180e3a4244945" /><Relationship Type="http://schemas.openxmlformats.org/officeDocument/2006/relationships/theme" Target="/ppt/slideMasters/theme/theme1.xml" Id="Rc8e16fa6b4514b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180e3a424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27cc271224c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a09c1c91c4e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63ef4747e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49d04479a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caa4b87ff41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f2565e21c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bda137b93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INVESTOR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223 027 773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2 284 749 510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2 325 864 606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BUSINESS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