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1e004fd8b449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c8ac6045a14728"/>
  </p:sldMasterIdLst>
  <p:sldIdLst>
    <p:sldId xmlns:r="http://schemas.openxmlformats.org/officeDocument/2006/relationships" id="256" r:id="R73bc6f1707b34b7e"/>
    <p:sldId xmlns:r="http://schemas.openxmlformats.org/officeDocument/2006/relationships" id="257" r:id="R9f1287de766a42a5"/>
    <p:sldId xmlns:r="http://schemas.openxmlformats.org/officeDocument/2006/relationships" id="258" r:id="R238064b3d2314cd0"/>
    <p:sldId xmlns:r="http://schemas.openxmlformats.org/officeDocument/2006/relationships" id="259" r:id="R7a1e9a2644e447aa"/>
    <p:sldId xmlns:r="http://schemas.openxmlformats.org/officeDocument/2006/relationships" id="260" r:id="Rd9d9f3d7c19140e8"/>
    <p:sldId xmlns:r="http://schemas.openxmlformats.org/officeDocument/2006/relationships" id="261" r:id="Rc54eab9fd4d8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8ac6045a14728" /><Relationship Type="http://schemas.openxmlformats.org/officeDocument/2006/relationships/slide" Target="/ppt/slides/slide1.xml" Id="R73bc6f1707b34b7e" /><Relationship Type="http://schemas.openxmlformats.org/officeDocument/2006/relationships/slide" Target="/ppt/slides/slide2.xml" Id="R9f1287de766a42a5" /><Relationship Type="http://schemas.openxmlformats.org/officeDocument/2006/relationships/slide" Target="/ppt/slides/slide3.xml" Id="R238064b3d2314cd0" /><Relationship Type="http://schemas.openxmlformats.org/officeDocument/2006/relationships/slide" Target="/ppt/slides/slide4.xml" Id="R7a1e9a2644e447aa" /><Relationship Type="http://schemas.openxmlformats.org/officeDocument/2006/relationships/slide" Target="/ppt/slides/slide5.xml" Id="Rd9d9f3d7c19140e8" /><Relationship Type="http://schemas.openxmlformats.org/officeDocument/2006/relationships/slide" Target="/ppt/slides/slide6.xml" Id="Rc54eab9fd4d8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69218708d43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de403b1734628" /><Relationship Type="http://schemas.openxmlformats.org/officeDocument/2006/relationships/theme" Target="/ppt/slideMasters/theme/theme1.xml" Id="Rd3e23e89efbb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de403b173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97bd9306d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721213645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26105405b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34bfb6bab46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e1683da8548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3295e2a70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