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ba269594d44d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e00f928fbc4880"/>
  </p:sldMasterIdLst>
  <p:sldIdLst>
    <p:sldId xmlns:r="http://schemas.openxmlformats.org/officeDocument/2006/relationships" id="256" r:id="R053475b7dbe44164"/>
    <p:sldId xmlns:r="http://schemas.openxmlformats.org/officeDocument/2006/relationships" id="257" r:id="Rd03a1a4e103f46ef"/>
    <p:sldId xmlns:r="http://schemas.openxmlformats.org/officeDocument/2006/relationships" id="258" r:id="Rc51a3842b5464a78"/>
    <p:sldId xmlns:r="http://schemas.openxmlformats.org/officeDocument/2006/relationships" id="259" r:id="Rba6171de514c41e1"/>
    <p:sldId xmlns:r="http://schemas.openxmlformats.org/officeDocument/2006/relationships" id="260" r:id="Rea9b8ead2eb041fc"/>
    <p:sldId xmlns:r="http://schemas.openxmlformats.org/officeDocument/2006/relationships" id="261" r:id="R479e7756d0a34b98"/>
    <p:sldId xmlns:r="http://schemas.openxmlformats.org/officeDocument/2006/relationships" id="262" r:id="R2278822c9ce74f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e00f928fbc4880" /><Relationship Type="http://schemas.openxmlformats.org/officeDocument/2006/relationships/slide" Target="/ppt/slides/slide1.xml" Id="R053475b7dbe44164" /><Relationship Type="http://schemas.openxmlformats.org/officeDocument/2006/relationships/slide" Target="/ppt/slides/slide2.xml" Id="Rd03a1a4e103f46ef" /><Relationship Type="http://schemas.openxmlformats.org/officeDocument/2006/relationships/slide" Target="/ppt/slides/slide3.xml" Id="Rc51a3842b5464a78" /><Relationship Type="http://schemas.openxmlformats.org/officeDocument/2006/relationships/slide" Target="/ppt/slides/slide4.xml" Id="Rba6171de514c41e1" /><Relationship Type="http://schemas.openxmlformats.org/officeDocument/2006/relationships/slide" Target="/ppt/slides/slide5.xml" Id="Rea9b8ead2eb041fc" /><Relationship Type="http://schemas.openxmlformats.org/officeDocument/2006/relationships/slide" Target="/ppt/slides/slide6.xml" Id="R479e7756d0a34b98" /><Relationship Type="http://schemas.openxmlformats.org/officeDocument/2006/relationships/slide" Target="/ppt/slides/slide7.xml" Id="R2278822c9ce74f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19bd5e68df40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1f26dbfeb4a98" /><Relationship Type="http://schemas.openxmlformats.org/officeDocument/2006/relationships/theme" Target="/ppt/slideMasters/theme/theme1.xml" Id="R3ceb1152fa4548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81f26dbfeb4a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f256cdcd048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991820d894d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a190ceaf7c45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9320aaa8647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380cc4a9b43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1e2acef3e4f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84fbacb5f41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LAST WOMAN STANDING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LAST WOMAN STANDING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−59 297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164 126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182 782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BJØRNVOLD INVEST 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NEOSPINN 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SKUDAL 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KJØLE BRA AS  –  10,7 %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NISSIK AS  –  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KEEP ON ROCKING AS  –  8,1 %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Gaustadalléen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0349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