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f1432d88d741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4d5b4da04343e7"/>
  </p:sldMasterIdLst>
  <p:sldIdLst>
    <p:sldId xmlns:r="http://schemas.openxmlformats.org/officeDocument/2006/relationships" id="256" r:id="R74adc9f3507f430e"/>
    <p:sldId xmlns:r="http://schemas.openxmlformats.org/officeDocument/2006/relationships" id="257" r:id="Ra3e9b5c2a6b6404b"/>
    <p:sldId xmlns:r="http://schemas.openxmlformats.org/officeDocument/2006/relationships" id="258" r:id="R18e39c02ff5247f4"/>
    <p:sldId xmlns:r="http://schemas.openxmlformats.org/officeDocument/2006/relationships" id="259" r:id="Rfd701c2d04f642bb"/>
    <p:sldId xmlns:r="http://schemas.openxmlformats.org/officeDocument/2006/relationships" id="260" r:id="Rfea9f71cbc704db7"/>
    <p:sldId xmlns:r="http://schemas.openxmlformats.org/officeDocument/2006/relationships" id="261" r:id="R624369031a7846eb"/>
    <p:sldId xmlns:r="http://schemas.openxmlformats.org/officeDocument/2006/relationships" id="262" r:id="R6fe969b1673145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4d5b4da04343e7" /><Relationship Type="http://schemas.openxmlformats.org/officeDocument/2006/relationships/slide" Target="/ppt/slides/slide1.xml" Id="R74adc9f3507f430e" /><Relationship Type="http://schemas.openxmlformats.org/officeDocument/2006/relationships/slide" Target="/ppt/slides/slide2.xml" Id="Ra3e9b5c2a6b6404b" /><Relationship Type="http://schemas.openxmlformats.org/officeDocument/2006/relationships/slide" Target="/ppt/slides/slide3.xml" Id="R18e39c02ff5247f4" /><Relationship Type="http://schemas.openxmlformats.org/officeDocument/2006/relationships/slide" Target="/ppt/slides/slide4.xml" Id="Rfd701c2d04f642bb" /><Relationship Type="http://schemas.openxmlformats.org/officeDocument/2006/relationships/slide" Target="/ppt/slides/slide5.xml" Id="Rfea9f71cbc704db7" /><Relationship Type="http://schemas.openxmlformats.org/officeDocument/2006/relationships/slide" Target="/ppt/slides/slide6.xml" Id="R624369031a7846eb" /><Relationship Type="http://schemas.openxmlformats.org/officeDocument/2006/relationships/slide" Target="/ppt/slides/slide7.xml" Id="R6fe969b1673145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8aa2bafdc44c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2520bca2d4e50" /><Relationship Type="http://schemas.openxmlformats.org/officeDocument/2006/relationships/theme" Target="/ppt/slideMasters/theme/theme1.xml" Id="Ree5854117d7644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c2520bca2d4e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5ea8e600f45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2df93bd814a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eb068568945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023cab1434d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1dfaeec7449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cce4b696248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9bd7c9dc7848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ROLAND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ROLAND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ROLAND KAPITAL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ROLAND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ROLAND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ROLAND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788 843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12 148 629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19 509 379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ROLAND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ROLAND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ROLAND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Havnehagan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921 069 502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ROLAND KAPITAL AS</a:t>
            </a:r>
          </a:p>
        </p:txBody>
      </p:sp>
    </p:spTree>
  </p:cSld>
  <p:clrMapOvr>
    <a:masterClrMapping xmlns:a="http://schemas.openxmlformats.org/drawingml/2006/main"/>
  </p:clrMapOvr>
</p:sld>
</file>