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c8456be9548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08c7ac589a4bb7"/>
  </p:sldMasterIdLst>
  <p:sldIdLst>
    <p:sldId xmlns:r="http://schemas.openxmlformats.org/officeDocument/2006/relationships" id="256" r:id="Ra68375e94e654237"/>
    <p:sldId xmlns:r="http://schemas.openxmlformats.org/officeDocument/2006/relationships" id="257" r:id="Rf81f0518993446a6"/>
    <p:sldId xmlns:r="http://schemas.openxmlformats.org/officeDocument/2006/relationships" id="258" r:id="R5f5ae71a9a4c4588"/>
    <p:sldId xmlns:r="http://schemas.openxmlformats.org/officeDocument/2006/relationships" id="259" r:id="R49bd82a259a84c2b"/>
    <p:sldId xmlns:r="http://schemas.openxmlformats.org/officeDocument/2006/relationships" id="260" r:id="Rf1f2a3955a334102"/>
    <p:sldId xmlns:r="http://schemas.openxmlformats.org/officeDocument/2006/relationships" id="261" r:id="R2419eecd77854f78"/>
    <p:sldId xmlns:r="http://schemas.openxmlformats.org/officeDocument/2006/relationships" id="262" r:id="R613ca84bb6c8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08c7ac589a4bb7" /><Relationship Type="http://schemas.openxmlformats.org/officeDocument/2006/relationships/slide" Target="/ppt/slides/slide1.xml" Id="Ra68375e94e654237" /><Relationship Type="http://schemas.openxmlformats.org/officeDocument/2006/relationships/slide" Target="/ppt/slides/slide2.xml" Id="Rf81f0518993446a6" /><Relationship Type="http://schemas.openxmlformats.org/officeDocument/2006/relationships/slide" Target="/ppt/slides/slide3.xml" Id="R5f5ae71a9a4c4588" /><Relationship Type="http://schemas.openxmlformats.org/officeDocument/2006/relationships/slide" Target="/ppt/slides/slide4.xml" Id="R49bd82a259a84c2b" /><Relationship Type="http://schemas.openxmlformats.org/officeDocument/2006/relationships/slide" Target="/ppt/slides/slide5.xml" Id="Rf1f2a3955a334102" /><Relationship Type="http://schemas.openxmlformats.org/officeDocument/2006/relationships/slide" Target="/ppt/slides/slide6.xml" Id="R2419eecd77854f78" /><Relationship Type="http://schemas.openxmlformats.org/officeDocument/2006/relationships/slide" Target="/ppt/slides/slide7.xml" Id="R613ca84bb6c8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0b638496e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02c50b964fab" /><Relationship Type="http://schemas.openxmlformats.org/officeDocument/2006/relationships/theme" Target="/ppt/slideMasters/theme/theme1.xml" Id="R318e4729d0aa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8702c50b96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8343e863147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08c066a5c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857032682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38fbf6094d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406963960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42775a0444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f2b7e6c93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