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1978e607e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7134202f3b46ff"/>
  </p:sldMasterIdLst>
  <p:sldIdLst>
    <p:sldId xmlns:r="http://schemas.openxmlformats.org/officeDocument/2006/relationships" id="256" r:id="R46003538930b4d1e"/>
    <p:sldId xmlns:r="http://schemas.openxmlformats.org/officeDocument/2006/relationships" id="257" r:id="R7fcba2b636054b1b"/>
    <p:sldId xmlns:r="http://schemas.openxmlformats.org/officeDocument/2006/relationships" id="258" r:id="R675e4b23b6634933"/>
    <p:sldId xmlns:r="http://schemas.openxmlformats.org/officeDocument/2006/relationships" id="259" r:id="R0e1041582af44f9e"/>
    <p:sldId xmlns:r="http://schemas.openxmlformats.org/officeDocument/2006/relationships" id="260" r:id="R8cf5d12bc9b24b3a"/>
    <p:sldId xmlns:r="http://schemas.openxmlformats.org/officeDocument/2006/relationships" id="261" r:id="Rd016537d7409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134202f3b46ff" /><Relationship Type="http://schemas.openxmlformats.org/officeDocument/2006/relationships/slide" Target="/ppt/slides/slide1.xml" Id="R46003538930b4d1e" /><Relationship Type="http://schemas.openxmlformats.org/officeDocument/2006/relationships/slide" Target="/ppt/slides/slide2.xml" Id="R7fcba2b636054b1b" /><Relationship Type="http://schemas.openxmlformats.org/officeDocument/2006/relationships/slide" Target="/ppt/slides/slide3.xml" Id="R675e4b23b6634933" /><Relationship Type="http://schemas.openxmlformats.org/officeDocument/2006/relationships/slide" Target="/ppt/slides/slide4.xml" Id="R0e1041582af44f9e" /><Relationship Type="http://schemas.openxmlformats.org/officeDocument/2006/relationships/slide" Target="/ppt/slides/slide5.xml" Id="R8cf5d12bc9b24b3a" /><Relationship Type="http://schemas.openxmlformats.org/officeDocument/2006/relationships/slide" Target="/ppt/slides/slide6.xml" Id="Rd016537d7409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e8e1006cb44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c6e3e3e364b15" /><Relationship Type="http://schemas.openxmlformats.org/officeDocument/2006/relationships/theme" Target="/ppt/slideMasters/theme/theme1.xml" Id="R19db87db70ea4b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5c6e3e3e36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0e7f249314f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3e3fa393b47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a49e7de8e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9bf45ad4849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44ead71e049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11eefd6ba4c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