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024f71a73c4c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219ed464f74940"/>
  </p:sldMasterIdLst>
  <p:sldIdLst>
    <p:sldId xmlns:r="http://schemas.openxmlformats.org/officeDocument/2006/relationships" id="256" r:id="R71d5ec7bd1d14434"/>
    <p:sldId xmlns:r="http://schemas.openxmlformats.org/officeDocument/2006/relationships" id="257" r:id="Rffa0eacd47814ed3"/>
    <p:sldId xmlns:r="http://schemas.openxmlformats.org/officeDocument/2006/relationships" id="258" r:id="R26b85d82943946a4"/>
    <p:sldId xmlns:r="http://schemas.openxmlformats.org/officeDocument/2006/relationships" id="259" r:id="R9f9bedafe688420f"/>
    <p:sldId xmlns:r="http://schemas.openxmlformats.org/officeDocument/2006/relationships" id="260" r:id="Rd0cc334bcfe448fa"/>
    <p:sldId xmlns:r="http://schemas.openxmlformats.org/officeDocument/2006/relationships" id="261" r:id="Rdccf4265bfa74b3b"/>
    <p:sldId xmlns:r="http://schemas.openxmlformats.org/officeDocument/2006/relationships" id="262" r:id="R020f1561aefb49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219ed464f74940" /><Relationship Type="http://schemas.openxmlformats.org/officeDocument/2006/relationships/slide" Target="/ppt/slides/slide1.xml" Id="R71d5ec7bd1d14434" /><Relationship Type="http://schemas.openxmlformats.org/officeDocument/2006/relationships/slide" Target="/ppt/slides/slide2.xml" Id="Rffa0eacd47814ed3" /><Relationship Type="http://schemas.openxmlformats.org/officeDocument/2006/relationships/slide" Target="/ppt/slides/slide3.xml" Id="R26b85d82943946a4" /><Relationship Type="http://schemas.openxmlformats.org/officeDocument/2006/relationships/slide" Target="/ppt/slides/slide4.xml" Id="R9f9bedafe688420f" /><Relationship Type="http://schemas.openxmlformats.org/officeDocument/2006/relationships/slide" Target="/ppt/slides/slide5.xml" Id="Rd0cc334bcfe448fa" /><Relationship Type="http://schemas.openxmlformats.org/officeDocument/2006/relationships/slide" Target="/ppt/slides/slide6.xml" Id="Rdccf4265bfa74b3b" /><Relationship Type="http://schemas.openxmlformats.org/officeDocument/2006/relationships/slide" Target="/ppt/slides/slide7.xml" Id="R020f1561aefb49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6eb70ad80948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1a7b412c44548" /><Relationship Type="http://schemas.openxmlformats.org/officeDocument/2006/relationships/theme" Target="/ppt/slideMasters/theme/theme1.xml" Id="R51fe274176d547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c1a7b412c445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8c1082b254a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552e173f64c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59e9f323341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6d46b27b94a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ad5dc91294f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e3e0d63634f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4803ab0f24c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3 477 807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3 518 050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Birkeland, Østre Solberg vei 156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1425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921 118 708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