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10f46c3751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acf34532a473c"/>
  </p:sldMasterIdLst>
  <p:sldIdLst>
    <p:sldId xmlns:r="http://schemas.openxmlformats.org/officeDocument/2006/relationships" id="256" r:id="R6122b50831694977"/>
    <p:sldId xmlns:r="http://schemas.openxmlformats.org/officeDocument/2006/relationships" id="257" r:id="R0a7da97fbeb94884"/>
    <p:sldId xmlns:r="http://schemas.openxmlformats.org/officeDocument/2006/relationships" id="258" r:id="R5f2ccc9245f84454"/>
    <p:sldId xmlns:r="http://schemas.openxmlformats.org/officeDocument/2006/relationships" id="259" r:id="R863ffcd943be4108"/>
    <p:sldId xmlns:r="http://schemas.openxmlformats.org/officeDocument/2006/relationships" id="260" r:id="R6ca171fa980f40f5"/>
    <p:sldId xmlns:r="http://schemas.openxmlformats.org/officeDocument/2006/relationships" id="261" r:id="R6ffb67a5a6694586"/>
    <p:sldId xmlns:r="http://schemas.openxmlformats.org/officeDocument/2006/relationships" id="262" r:id="R68293f72f976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acf34532a473c" /><Relationship Type="http://schemas.openxmlformats.org/officeDocument/2006/relationships/slide" Target="/ppt/slides/slide1.xml" Id="R6122b50831694977" /><Relationship Type="http://schemas.openxmlformats.org/officeDocument/2006/relationships/slide" Target="/ppt/slides/slide2.xml" Id="R0a7da97fbeb94884" /><Relationship Type="http://schemas.openxmlformats.org/officeDocument/2006/relationships/slide" Target="/ppt/slides/slide3.xml" Id="R5f2ccc9245f84454" /><Relationship Type="http://schemas.openxmlformats.org/officeDocument/2006/relationships/slide" Target="/ppt/slides/slide4.xml" Id="R863ffcd943be4108" /><Relationship Type="http://schemas.openxmlformats.org/officeDocument/2006/relationships/slide" Target="/ppt/slides/slide5.xml" Id="R6ca171fa980f40f5" /><Relationship Type="http://schemas.openxmlformats.org/officeDocument/2006/relationships/slide" Target="/ppt/slides/slide6.xml" Id="R6ffb67a5a6694586" /><Relationship Type="http://schemas.openxmlformats.org/officeDocument/2006/relationships/slide" Target="/ppt/slides/slide7.xml" Id="R68293f72f976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597c33115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e771e3e541d7" /><Relationship Type="http://schemas.openxmlformats.org/officeDocument/2006/relationships/theme" Target="/ppt/slideMasters/theme/theme1.xml" Id="R345349ba2a7a42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4e771e3e5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5a6b5d927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9e2757d6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dea46625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3b1ccce74a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2c79d7ce040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f24e45b6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d2aac38d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GENIE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KOVAN AKREI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Drakeåsveien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