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1909abddc4b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97e9f8375d41b0"/>
  </p:sldMasterIdLst>
  <p:sldIdLst>
    <p:sldId xmlns:r="http://schemas.openxmlformats.org/officeDocument/2006/relationships" id="256" r:id="R749217f44d934c64"/>
    <p:sldId xmlns:r="http://schemas.openxmlformats.org/officeDocument/2006/relationships" id="257" r:id="R48212e5cad4a4ad7"/>
    <p:sldId xmlns:r="http://schemas.openxmlformats.org/officeDocument/2006/relationships" id="258" r:id="R52de4b722bb143a6"/>
    <p:sldId xmlns:r="http://schemas.openxmlformats.org/officeDocument/2006/relationships" id="259" r:id="Rb6e25812da7249c7"/>
    <p:sldId xmlns:r="http://schemas.openxmlformats.org/officeDocument/2006/relationships" id="260" r:id="R37334330084b43e5"/>
    <p:sldId xmlns:r="http://schemas.openxmlformats.org/officeDocument/2006/relationships" id="261" r:id="R895bb3a4677c445d"/>
    <p:sldId xmlns:r="http://schemas.openxmlformats.org/officeDocument/2006/relationships" id="262" r:id="R72146525b48f40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7e9f8375d41b0" /><Relationship Type="http://schemas.openxmlformats.org/officeDocument/2006/relationships/slide" Target="/ppt/slides/slide1.xml" Id="R749217f44d934c64" /><Relationship Type="http://schemas.openxmlformats.org/officeDocument/2006/relationships/slide" Target="/ppt/slides/slide2.xml" Id="R48212e5cad4a4ad7" /><Relationship Type="http://schemas.openxmlformats.org/officeDocument/2006/relationships/slide" Target="/ppt/slides/slide3.xml" Id="R52de4b722bb143a6" /><Relationship Type="http://schemas.openxmlformats.org/officeDocument/2006/relationships/slide" Target="/ppt/slides/slide4.xml" Id="Rb6e25812da7249c7" /><Relationship Type="http://schemas.openxmlformats.org/officeDocument/2006/relationships/slide" Target="/ppt/slides/slide5.xml" Id="R37334330084b43e5" /><Relationship Type="http://schemas.openxmlformats.org/officeDocument/2006/relationships/slide" Target="/ppt/slides/slide6.xml" Id="R895bb3a4677c445d" /><Relationship Type="http://schemas.openxmlformats.org/officeDocument/2006/relationships/slide" Target="/ppt/slides/slide7.xml" Id="R72146525b48f40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0982c911244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899dbfad64f1d" /><Relationship Type="http://schemas.openxmlformats.org/officeDocument/2006/relationships/theme" Target="/ppt/slideMasters/theme/theme1.xml" Id="R4271cce1533e47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899dbfad64f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484e30fdd43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5b9560cfc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b24263c2f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f978c2aa8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1a1cde12648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dd4487c0c47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9cd99ba694c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PROPAGATOR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PROPAGATOR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PROPAGATOR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PROPAGATOR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PROPAGATOR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PROPAGATOR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6 713 880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573 349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1 882 475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2 693 670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PROPAGATOR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PROPAGATOR PARTNER INVEST AS  –  52,6 %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AGF AS  –  21,7 %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EMBLEMATIC AS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TALLER HOLDING AS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ALAN ASPURU-GUZIK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AGF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PROPAGATOR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921 215 134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PROPAGATOR VENTURES AS</a:t>
            </a:r>
          </a:p>
        </p:txBody>
      </p:sp>
    </p:spTree>
  </p:cSld>
  <p:clrMapOvr>
    <a:masterClrMapping xmlns:a="http://schemas.openxmlformats.org/drawingml/2006/main"/>
  </p:clrMapOvr>
</p:sld>
</file>