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63e161bee047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1c02fe728d4162"/>
  </p:sldMasterIdLst>
  <p:sldIdLst>
    <p:sldId xmlns:r="http://schemas.openxmlformats.org/officeDocument/2006/relationships" id="256" r:id="R1757c234db2e4ede"/>
    <p:sldId xmlns:r="http://schemas.openxmlformats.org/officeDocument/2006/relationships" id="257" r:id="Rbea21c4e17d34e98"/>
    <p:sldId xmlns:r="http://schemas.openxmlformats.org/officeDocument/2006/relationships" id="258" r:id="R99025104fecc44d2"/>
    <p:sldId xmlns:r="http://schemas.openxmlformats.org/officeDocument/2006/relationships" id="259" r:id="Rede28f51fa9d4cd2"/>
    <p:sldId xmlns:r="http://schemas.openxmlformats.org/officeDocument/2006/relationships" id="260" r:id="Rc240ecb35c3d415c"/>
    <p:sldId xmlns:r="http://schemas.openxmlformats.org/officeDocument/2006/relationships" id="261" r:id="R4d13c163a9f143d4"/>
    <p:sldId xmlns:r="http://schemas.openxmlformats.org/officeDocument/2006/relationships" id="262" r:id="R255f26454c2c46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1c02fe728d4162" /><Relationship Type="http://schemas.openxmlformats.org/officeDocument/2006/relationships/slide" Target="/ppt/slides/slide1.xml" Id="R1757c234db2e4ede" /><Relationship Type="http://schemas.openxmlformats.org/officeDocument/2006/relationships/slide" Target="/ppt/slides/slide2.xml" Id="Rbea21c4e17d34e98" /><Relationship Type="http://schemas.openxmlformats.org/officeDocument/2006/relationships/slide" Target="/ppt/slides/slide3.xml" Id="R99025104fecc44d2" /><Relationship Type="http://schemas.openxmlformats.org/officeDocument/2006/relationships/slide" Target="/ppt/slides/slide4.xml" Id="Rede28f51fa9d4cd2" /><Relationship Type="http://schemas.openxmlformats.org/officeDocument/2006/relationships/slide" Target="/ppt/slides/slide5.xml" Id="Rc240ecb35c3d415c" /><Relationship Type="http://schemas.openxmlformats.org/officeDocument/2006/relationships/slide" Target="/ppt/slides/slide6.xml" Id="R4d13c163a9f143d4" /><Relationship Type="http://schemas.openxmlformats.org/officeDocument/2006/relationships/slide" Target="/ppt/slides/slide7.xml" Id="R255f26454c2c46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6d6d6b4cc948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5574a969b4a69" /><Relationship Type="http://schemas.openxmlformats.org/officeDocument/2006/relationships/theme" Target="/ppt/slideMasters/theme/theme1.xml" Id="R62400424ad1547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f5574a969b4a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84195583e44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7592d748746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f291e5dfa49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2a784b2e045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3e1708c534f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5dac876a144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abd17362742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SOSIV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SOSIV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−5 489 142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18 084 558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18 126 382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STEIN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921 217 153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