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dcf7aa06ca4a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f45dba0a9d4d62"/>
  </p:sldMasterIdLst>
  <p:sldIdLst>
    <p:sldId xmlns:r="http://schemas.openxmlformats.org/officeDocument/2006/relationships" id="256" r:id="R28dcb6b502c54c3d"/>
    <p:sldId xmlns:r="http://schemas.openxmlformats.org/officeDocument/2006/relationships" id="257" r:id="Rc332221268924ef8"/>
    <p:sldId xmlns:r="http://schemas.openxmlformats.org/officeDocument/2006/relationships" id="258" r:id="R64077db8590d46b1"/>
    <p:sldId xmlns:r="http://schemas.openxmlformats.org/officeDocument/2006/relationships" id="259" r:id="R15af5fe7d9dc45d2"/>
    <p:sldId xmlns:r="http://schemas.openxmlformats.org/officeDocument/2006/relationships" id="260" r:id="Rea4043223ec5418a"/>
    <p:sldId xmlns:r="http://schemas.openxmlformats.org/officeDocument/2006/relationships" id="261" r:id="R3c0a6b106470464a"/>
    <p:sldId xmlns:r="http://schemas.openxmlformats.org/officeDocument/2006/relationships" id="262" r:id="R0c60eac9abdf4d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f45dba0a9d4d62" /><Relationship Type="http://schemas.openxmlformats.org/officeDocument/2006/relationships/slide" Target="/ppt/slides/slide1.xml" Id="R28dcb6b502c54c3d" /><Relationship Type="http://schemas.openxmlformats.org/officeDocument/2006/relationships/slide" Target="/ppt/slides/slide2.xml" Id="Rc332221268924ef8" /><Relationship Type="http://schemas.openxmlformats.org/officeDocument/2006/relationships/slide" Target="/ppt/slides/slide3.xml" Id="R64077db8590d46b1" /><Relationship Type="http://schemas.openxmlformats.org/officeDocument/2006/relationships/slide" Target="/ppt/slides/slide4.xml" Id="R15af5fe7d9dc45d2" /><Relationship Type="http://schemas.openxmlformats.org/officeDocument/2006/relationships/slide" Target="/ppt/slides/slide5.xml" Id="Rea4043223ec5418a" /><Relationship Type="http://schemas.openxmlformats.org/officeDocument/2006/relationships/slide" Target="/ppt/slides/slide6.xml" Id="R3c0a6b106470464a" /><Relationship Type="http://schemas.openxmlformats.org/officeDocument/2006/relationships/slide" Target="/ppt/slides/slide7.xml" Id="R0c60eac9abdf4d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b0755c869846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de5665617443ab" /><Relationship Type="http://schemas.openxmlformats.org/officeDocument/2006/relationships/theme" Target="/ppt/slideMasters/theme/theme1.xml" Id="Ra1a2c08b424547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de5665617443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f27bbaad143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4723f367c42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2c2ef00724f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362e92ec0e47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a8d876c7f4c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d9e415d7d44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0b50d40884c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A/S MERKURGÅRDEN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A/S MERKURGÅRDEN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19 110 591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6 336 487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5 132 414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5 861 064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22 228 972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ANNE CECILIE  –  73,3 %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MORTEN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HANS  –  1,7 %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Kongens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41 62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921 313 721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