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b13542ee3b4f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d1bf10361254175"/>
  </p:sldMasterIdLst>
  <p:sldIdLst>
    <p:sldId xmlns:r="http://schemas.openxmlformats.org/officeDocument/2006/relationships" id="256" r:id="R9cfed35d20b64e11"/>
    <p:sldId xmlns:r="http://schemas.openxmlformats.org/officeDocument/2006/relationships" id="257" r:id="R3b40ed6dfb7041f3"/>
    <p:sldId xmlns:r="http://schemas.openxmlformats.org/officeDocument/2006/relationships" id="258" r:id="R3a1446952171409a"/>
    <p:sldId xmlns:r="http://schemas.openxmlformats.org/officeDocument/2006/relationships" id="259" r:id="Rb6a819ea01d14828"/>
    <p:sldId xmlns:r="http://schemas.openxmlformats.org/officeDocument/2006/relationships" id="260" r:id="Rd5eab3bf08e44359"/>
    <p:sldId xmlns:r="http://schemas.openxmlformats.org/officeDocument/2006/relationships" id="261" r:id="Reac4550ecef044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1bf10361254175" /><Relationship Type="http://schemas.openxmlformats.org/officeDocument/2006/relationships/slide" Target="/ppt/slides/slide1.xml" Id="R9cfed35d20b64e11" /><Relationship Type="http://schemas.openxmlformats.org/officeDocument/2006/relationships/slide" Target="/ppt/slides/slide2.xml" Id="R3b40ed6dfb7041f3" /><Relationship Type="http://schemas.openxmlformats.org/officeDocument/2006/relationships/slide" Target="/ppt/slides/slide3.xml" Id="R3a1446952171409a" /><Relationship Type="http://schemas.openxmlformats.org/officeDocument/2006/relationships/slide" Target="/ppt/slides/slide4.xml" Id="Rb6a819ea01d14828" /><Relationship Type="http://schemas.openxmlformats.org/officeDocument/2006/relationships/slide" Target="/ppt/slides/slide5.xml" Id="Rd5eab3bf08e44359" /><Relationship Type="http://schemas.openxmlformats.org/officeDocument/2006/relationships/slide" Target="/ppt/slides/slide6.xml" Id="Reac4550ecef044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c15296d4754e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c8e1a7c7e34f47" /><Relationship Type="http://schemas.openxmlformats.org/officeDocument/2006/relationships/theme" Target="/ppt/slideMasters/theme/theme1.xml" Id="Rf7d80a4e9b5245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c8e1a7c7e34f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35f80ae89f44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018461cc5b47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501995e0604b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c9537a17d84b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daaf1ebd5b48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2e8d52daae44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ANTHOLZ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Dvergsneslia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4639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921 337 310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