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56aa78066947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fceceeae9f4eec"/>
  </p:sldMasterIdLst>
  <p:sldIdLst>
    <p:sldId xmlns:r="http://schemas.openxmlformats.org/officeDocument/2006/relationships" id="256" r:id="Rd69a28b32fbc4cf5"/>
    <p:sldId xmlns:r="http://schemas.openxmlformats.org/officeDocument/2006/relationships" id="257" r:id="R8ca4b2c4e4424b15"/>
    <p:sldId xmlns:r="http://schemas.openxmlformats.org/officeDocument/2006/relationships" id="258" r:id="Rf2a058dc06384b5f"/>
    <p:sldId xmlns:r="http://schemas.openxmlformats.org/officeDocument/2006/relationships" id="259" r:id="Re8e675fe3ae94d96"/>
    <p:sldId xmlns:r="http://schemas.openxmlformats.org/officeDocument/2006/relationships" id="260" r:id="Rcf7cfb9b47bc4883"/>
    <p:sldId xmlns:r="http://schemas.openxmlformats.org/officeDocument/2006/relationships" id="261" r:id="R835dc3921f084388"/>
    <p:sldId xmlns:r="http://schemas.openxmlformats.org/officeDocument/2006/relationships" id="262" r:id="Rf202cc36eb6347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fceceeae9f4eec" /><Relationship Type="http://schemas.openxmlformats.org/officeDocument/2006/relationships/slide" Target="/ppt/slides/slide1.xml" Id="Rd69a28b32fbc4cf5" /><Relationship Type="http://schemas.openxmlformats.org/officeDocument/2006/relationships/slide" Target="/ppt/slides/slide2.xml" Id="R8ca4b2c4e4424b15" /><Relationship Type="http://schemas.openxmlformats.org/officeDocument/2006/relationships/slide" Target="/ppt/slides/slide3.xml" Id="Rf2a058dc06384b5f" /><Relationship Type="http://schemas.openxmlformats.org/officeDocument/2006/relationships/slide" Target="/ppt/slides/slide4.xml" Id="Re8e675fe3ae94d96" /><Relationship Type="http://schemas.openxmlformats.org/officeDocument/2006/relationships/slide" Target="/ppt/slides/slide5.xml" Id="Rcf7cfb9b47bc4883" /><Relationship Type="http://schemas.openxmlformats.org/officeDocument/2006/relationships/slide" Target="/ppt/slides/slide6.xml" Id="R835dc3921f084388" /><Relationship Type="http://schemas.openxmlformats.org/officeDocument/2006/relationships/slide" Target="/ppt/slides/slide7.xml" Id="Rf202cc36eb6347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8713f6513542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150e20a71445a" /><Relationship Type="http://schemas.openxmlformats.org/officeDocument/2006/relationships/theme" Target="/ppt/slideMasters/theme/theme1.xml" Id="R664e1b08080042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7150e20a7144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0d48b9a5e48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1383266a546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9f05201174e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800c96ec647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b69d610d248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b7b96ee944d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d3681814043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ANTHOLZ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10 718 504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11 316 017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GEORG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