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29727f815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2b06010c1413d"/>
  </p:sldMasterIdLst>
  <p:sldIdLst>
    <p:sldId xmlns:r="http://schemas.openxmlformats.org/officeDocument/2006/relationships" id="256" r:id="Ra85d5a3ad5b14566"/>
    <p:sldId xmlns:r="http://schemas.openxmlformats.org/officeDocument/2006/relationships" id="257" r:id="R4f497c68d2bd4616"/>
    <p:sldId xmlns:r="http://schemas.openxmlformats.org/officeDocument/2006/relationships" id="258" r:id="R4e57a801cce449b0"/>
    <p:sldId xmlns:r="http://schemas.openxmlformats.org/officeDocument/2006/relationships" id="259" r:id="R3ef82a35ef4d4218"/>
    <p:sldId xmlns:r="http://schemas.openxmlformats.org/officeDocument/2006/relationships" id="260" r:id="Rd22fd1ff28d94fb7"/>
    <p:sldId xmlns:r="http://schemas.openxmlformats.org/officeDocument/2006/relationships" id="261" r:id="Rb89dafd073b649f4"/>
    <p:sldId xmlns:r="http://schemas.openxmlformats.org/officeDocument/2006/relationships" id="262" r:id="R80ff883bc4b8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2b06010c1413d" /><Relationship Type="http://schemas.openxmlformats.org/officeDocument/2006/relationships/slide" Target="/ppt/slides/slide1.xml" Id="Ra85d5a3ad5b14566" /><Relationship Type="http://schemas.openxmlformats.org/officeDocument/2006/relationships/slide" Target="/ppt/slides/slide2.xml" Id="R4f497c68d2bd4616" /><Relationship Type="http://schemas.openxmlformats.org/officeDocument/2006/relationships/slide" Target="/ppt/slides/slide3.xml" Id="R4e57a801cce449b0" /><Relationship Type="http://schemas.openxmlformats.org/officeDocument/2006/relationships/slide" Target="/ppt/slides/slide4.xml" Id="R3ef82a35ef4d4218" /><Relationship Type="http://schemas.openxmlformats.org/officeDocument/2006/relationships/slide" Target="/ppt/slides/slide5.xml" Id="Rd22fd1ff28d94fb7" /><Relationship Type="http://schemas.openxmlformats.org/officeDocument/2006/relationships/slide" Target="/ppt/slides/slide6.xml" Id="Rb89dafd073b649f4" /><Relationship Type="http://schemas.openxmlformats.org/officeDocument/2006/relationships/slide" Target="/ppt/slides/slide7.xml" Id="R80ff883bc4b8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5d9cd7f8841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5dc20a15445ea" /><Relationship Type="http://schemas.openxmlformats.org/officeDocument/2006/relationships/theme" Target="/ppt/slideMasters/theme/theme1.xml" Id="Ra6ff2239e58c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95dc20a154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4c802d969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f4b752139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fedb5511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cd5e0170f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7ea0649e14d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a21a34ab47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493d0f098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