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fdcc5c5ccd4a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32535f7f874944"/>
  </p:sldMasterIdLst>
  <p:sldIdLst>
    <p:sldId xmlns:r="http://schemas.openxmlformats.org/officeDocument/2006/relationships" id="256" r:id="R244cad303eb54729"/>
    <p:sldId xmlns:r="http://schemas.openxmlformats.org/officeDocument/2006/relationships" id="257" r:id="Rab4eb90bd6074c8a"/>
    <p:sldId xmlns:r="http://schemas.openxmlformats.org/officeDocument/2006/relationships" id="258" r:id="Rceda27dce6da42fa"/>
    <p:sldId xmlns:r="http://schemas.openxmlformats.org/officeDocument/2006/relationships" id="259" r:id="R8c1eb1516d024183"/>
    <p:sldId xmlns:r="http://schemas.openxmlformats.org/officeDocument/2006/relationships" id="260" r:id="Re77b09d2e2f24469"/>
    <p:sldId xmlns:r="http://schemas.openxmlformats.org/officeDocument/2006/relationships" id="261" r:id="R74a4267535fe4cb1"/>
    <p:sldId xmlns:r="http://schemas.openxmlformats.org/officeDocument/2006/relationships" id="262" r:id="Rf1d8481595f34c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32535f7f874944" /><Relationship Type="http://schemas.openxmlformats.org/officeDocument/2006/relationships/slide" Target="/ppt/slides/slide1.xml" Id="R244cad303eb54729" /><Relationship Type="http://schemas.openxmlformats.org/officeDocument/2006/relationships/slide" Target="/ppt/slides/slide2.xml" Id="Rab4eb90bd6074c8a" /><Relationship Type="http://schemas.openxmlformats.org/officeDocument/2006/relationships/slide" Target="/ppt/slides/slide3.xml" Id="Rceda27dce6da42fa" /><Relationship Type="http://schemas.openxmlformats.org/officeDocument/2006/relationships/slide" Target="/ppt/slides/slide4.xml" Id="R8c1eb1516d024183" /><Relationship Type="http://schemas.openxmlformats.org/officeDocument/2006/relationships/slide" Target="/ppt/slides/slide5.xml" Id="Re77b09d2e2f24469" /><Relationship Type="http://schemas.openxmlformats.org/officeDocument/2006/relationships/slide" Target="/ppt/slides/slide6.xml" Id="R74a4267535fe4cb1" /><Relationship Type="http://schemas.openxmlformats.org/officeDocument/2006/relationships/slide" Target="/ppt/slides/slide7.xml" Id="Rf1d8481595f34c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8ec5d5046a4c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e8fd307e44d3e" /><Relationship Type="http://schemas.openxmlformats.org/officeDocument/2006/relationships/theme" Target="/ppt/slideMasters/theme/theme1.xml" Id="Rb7b6dcea619640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fe8fd307e44d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48b37c6b142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b6dc6643d49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80eeb42d34b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e6581f1ff42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de4910e7042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30b462c674e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b3ab0d1f94f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MØBELRINGEN HAMAR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MØBELRINGEN HAMAR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MØBELRINGEN HAMAR AS ble etablert [år] og holder til i Furnes.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MØBELRINGEN HAMAR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MØBELRINGEN HAMAR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MØBELRINGEN HAMAR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23 907 858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533 614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262 235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411 734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7 603 995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MØBELRINGEN HAMAR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GRIT INVEST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D.J INVEST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LUDVIX INVEST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MØBELRINGEN HAMAR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Holabekkvegen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2320 Furnes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921 361 521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MØBELRINGEN HAMAR AS</a:t>
            </a:r>
          </a:p>
        </p:txBody>
      </p:sp>
    </p:spTree>
  </p:cSld>
  <p:clrMapOvr>
    <a:masterClrMapping xmlns:a="http://schemas.openxmlformats.org/drawingml/2006/main"/>
  </p:clrMapOvr>
</p:sld>
</file>