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593f850e884a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d6e7b2006b43c7"/>
  </p:sldMasterIdLst>
  <p:sldIdLst>
    <p:sldId xmlns:r="http://schemas.openxmlformats.org/officeDocument/2006/relationships" id="256" r:id="Rdb44f82914d24518"/>
    <p:sldId xmlns:r="http://schemas.openxmlformats.org/officeDocument/2006/relationships" id="257" r:id="R9fd7ab9093eb41de"/>
    <p:sldId xmlns:r="http://schemas.openxmlformats.org/officeDocument/2006/relationships" id="258" r:id="R5a7b6a4d029c4c26"/>
    <p:sldId xmlns:r="http://schemas.openxmlformats.org/officeDocument/2006/relationships" id="259" r:id="R1b6ef7487839440a"/>
    <p:sldId xmlns:r="http://schemas.openxmlformats.org/officeDocument/2006/relationships" id="260" r:id="Ra5ca2b6ec9694b26"/>
    <p:sldId xmlns:r="http://schemas.openxmlformats.org/officeDocument/2006/relationships" id="261" r:id="R8a8916b45073486c"/>
    <p:sldId xmlns:r="http://schemas.openxmlformats.org/officeDocument/2006/relationships" id="262" r:id="Rdeb9330d160b41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d6e7b2006b43c7" /><Relationship Type="http://schemas.openxmlformats.org/officeDocument/2006/relationships/slide" Target="/ppt/slides/slide1.xml" Id="Rdb44f82914d24518" /><Relationship Type="http://schemas.openxmlformats.org/officeDocument/2006/relationships/slide" Target="/ppt/slides/slide2.xml" Id="R9fd7ab9093eb41de" /><Relationship Type="http://schemas.openxmlformats.org/officeDocument/2006/relationships/slide" Target="/ppt/slides/slide3.xml" Id="R5a7b6a4d029c4c26" /><Relationship Type="http://schemas.openxmlformats.org/officeDocument/2006/relationships/slide" Target="/ppt/slides/slide4.xml" Id="R1b6ef7487839440a" /><Relationship Type="http://schemas.openxmlformats.org/officeDocument/2006/relationships/slide" Target="/ppt/slides/slide5.xml" Id="Ra5ca2b6ec9694b26" /><Relationship Type="http://schemas.openxmlformats.org/officeDocument/2006/relationships/slide" Target="/ppt/slides/slide6.xml" Id="R8a8916b45073486c" /><Relationship Type="http://schemas.openxmlformats.org/officeDocument/2006/relationships/slide" Target="/ppt/slides/slide7.xml" Id="Rdeb9330d160b41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7ca5d20bd4b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cd9dc232a47b4" /><Relationship Type="http://schemas.openxmlformats.org/officeDocument/2006/relationships/theme" Target="/ppt/slideMasters/theme/theme1.xml" Id="R3090c13c3ed44e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dcd9dc232a47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4b950ef744f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a2324acdc4f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4fc3cda4941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04ea2b3e142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f2615c07d48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c961cf65f47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1152707d149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−5 530 882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35 749 328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671 744 142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705 189 492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KANUDA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RIKELOFTET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II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Markegata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