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17beb4407843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0a32e0d96c4e7e"/>
  </p:sldMasterIdLst>
  <p:sldIdLst>
    <p:sldId xmlns:r="http://schemas.openxmlformats.org/officeDocument/2006/relationships" id="256" r:id="R8fce6e4d4ff0483a"/>
    <p:sldId xmlns:r="http://schemas.openxmlformats.org/officeDocument/2006/relationships" id="257" r:id="R19f0198bc4864070"/>
    <p:sldId xmlns:r="http://schemas.openxmlformats.org/officeDocument/2006/relationships" id="258" r:id="Reba7e714da284390"/>
    <p:sldId xmlns:r="http://schemas.openxmlformats.org/officeDocument/2006/relationships" id="259" r:id="R882d8c0b01084662"/>
    <p:sldId xmlns:r="http://schemas.openxmlformats.org/officeDocument/2006/relationships" id="260" r:id="R3c516773e9f6401e"/>
    <p:sldId xmlns:r="http://schemas.openxmlformats.org/officeDocument/2006/relationships" id="261" r:id="Rc615514b3a7b4d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a32e0d96c4e7e" /><Relationship Type="http://schemas.openxmlformats.org/officeDocument/2006/relationships/slide" Target="/ppt/slides/slide1.xml" Id="R8fce6e4d4ff0483a" /><Relationship Type="http://schemas.openxmlformats.org/officeDocument/2006/relationships/slide" Target="/ppt/slides/slide2.xml" Id="R19f0198bc4864070" /><Relationship Type="http://schemas.openxmlformats.org/officeDocument/2006/relationships/slide" Target="/ppt/slides/slide3.xml" Id="Reba7e714da284390" /><Relationship Type="http://schemas.openxmlformats.org/officeDocument/2006/relationships/slide" Target="/ppt/slides/slide4.xml" Id="R882d8c0b01084662" /><Relationship Type="http://schemas.openxmlformats.org/officeDocument/2006/relationships/slide" Target="/ppt/slides/slide5.xml" Id="R3c516773e9f6401e" /><Relationship Type="http://schemas.openxmlformats.org/officeDocument/2006/relationships/slide" Target="/ppt/slides/slide6.xml" Id="Rc615514b3a7b4d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43c49b08c48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e8d6ba6d74622" /><Relationship Type="http://schemas.openxmlformats.org/officeDocument/2006/relationships/theme" Target="/ppt/slideMasters/theme/theme1.xml" Id="R358f394cdde54a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fe8d6ba6d746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5d471495248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631b3a87e49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51ba594e443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28290314249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bf7d239f34e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d9d242bf043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REI-CON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921 373 708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