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0a58f3278646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fc7bbd4e7348f3"/>
  </p:sldMasterIdLst>
  <p:sldIdLst>
    <p:sldId xmlns:r="http://schemas.openxmlformats.org/officeDocument/2006/relationships" id="256" r:id="R9e842a5a271743f4"/>
    <p:sldId xmlns:r="http://schemas.openxmlformats.org/officeDocument/2006/relationships" id="257" r:id="R97c2ad6e5b9f4058"/>
    <p:sldId xmlns:r="http://schemas.openxmlformats.org/officeDocument/2006/relationships" id="258" r:id="R4386884423764321"/>
    <p:sldId xmlns:r="http://schemas.openxmlformats.org/officeDocument/2006/relationships" id="259" r:id="Ra878a74c7e2448a9"/>
    <p:sldId xmlns:r="http://schemas.openxmlformats.org/officeDocument/2006/relationships" id="260" r:id="R0ce23990a2054f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c7bbd4e7348f3" /><Relationship Type="http://schemas.openxmlformats.org/officeDocument/2006/relationships/slide" Target="/ppt/slides/slide1.xml" Id="R9e842a5a271743f4" /><Relationship Type="http://schemas.openxmlformats.org/officeDocument/2006/relationships/slide" Target="/ppt/slides/slide2.xml" Id="R97c2ad6e5b9f4058" /><Relationship Type="http://schemas.openxmlformats.org/officeDocument/2006/relationships/slide" Target="/ppt/slides/slide3.xml" Id="R4386884423764321" /><Relationship Type="http://schemas.openxmlformats.org/officeDocument/2006/relationships/slide" Target="/ppt/slides/slide4.xml" Id="Ra878a74c7e2448a9" /><Relationship Type="http://schemas.openxmlformats.org/officeDocument/2006/relationships/slide" Target="/ppt/slides/slide5.xml" Id="R0ce23990a2054f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52a32dd68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2d9d651db4661" /><Relationship Type="http://schemas.openxmlformats.org/officeDocument/2006/relationships/theme" Target="/ppt/slideMasters/theme/theme1.xml" Id="R7ca8a6a3417f45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e2d9d651db46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3d29b70834e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07b81261a47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c8361b97446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f9374209c4c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16104069b40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REI-CON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