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99309567b43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69f2394bf40e3"/>
  </p:sldMasterIdLst>
  <p:sldIdLst>
    <p:sldId xmlns:r="http://schemas.openxmlformats.org/officeDocument/2006/relationships" id="256" r:id="R5096e39cf9d04622"/>
    <p:sldId xmlns:r="http://schemas.openxmlformats.org/officeDocument/2006/relationships" id="257" r:id="Rd2e44434eb404109"/>
    <p:sldId xmlns:r="http://schemas.openxmlformats.org/officeDocument/2006/relationships" id="258" r:id="R38456b2025874585"/>
    <p:sldId xmlns:r="http://schemas.openxmlformats.org/officeDocument/2006/relationships" id="259" r:id="R30dde28374594951"/>
    <p:sldId xmlns:r="http://schemas.openxmlformats.org/officeDocument/2006/relationships" id="260" r:id="Raa0ec59e2c3644c6"/>
    <p:sldId xmlns:r="http://schemas.openxmlformats.org/officeDocument/2006/relationships" id="261" r:id="R0fb1b587591a4512"/>
    <p:sldId xmlns:r="http://schemas.openxmlformats.org/officeDocument/2006/relationships" id="262" r:id="R0d96bea0fe3f46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69f2394bf40e3" /><Relationship Type="http://schemas.openxmlformats.org/officeDocument/2006/relationships/slide" Target="/ppt/slides/slide1.xml" Id="R5096e39cf9d04622" /><Relationship Type="http://schemas.openxmlformats.org/officeDocument/2006/relationships/slide" Target="/ppt/slides/slide2.xml" Id="Rd2e44434eb404109" /><Relationship Type="http://schemas.openxmlformats.org/officeDocument/2006/relationships/slide" Target="/ppt/slides/slide3.xml" Id="R38456b2025874585" /><Relationship Type="http://schemas.openxmlformats.org/officeDocument/2006/relationships/slide" Target="/ppt/slides/slide4.xml" Id="R30dde28374594951" /><Relationship Type="http://schemas.openxmlformats.org/officeDocument/2006/relationships/slide" Target="/ppt/slides/slide5.xml" Id="Raa0ec59e2c3644c6" /><Relationship Type="http://schemas.openxmlformats.org/officeDocument/2006/relationships/slide" Target="/ppt/slides/slide6.xml" Id="R0fb1b587591a4512" /><Relationship Type="http://schemas.openxmlformats.org/officeDocument/2006/relationships/slide" Target="/ppt/slides/slide7.xml" Id="R0d96bea0fe3f46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67fe5d92a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e7fa622d74495" /><Relationship Type="http://schemas.openxmlformats.org/officeDocument/2006/relationships/theme" Target="/ppt/slideMasters/theme/theme1.xml" Id="Rc2af7ea8295a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e7fa622d744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1ed3b145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08a86902142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17b105aa0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6156250fc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5cb6fb1d0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898e550d0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752345d41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