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43e69ea71241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0e2f2f09eb474c"/>
  </p:sldMasterIdLst>
  <p:sldIdLst>
    <p:sldId xmlns:r="http://schemas.openxmlformats.org/officeDocument/2006/relationships" id="256" r:id="Re4e851166ad8427c"/>
    <p:sldId xmlns:r="http://schemas.openxmlformats.org/officeDocument/2006/relationships" id="257" r:id="R7bc1660945d74a97"/>
    <p:sldId xmlns:r="http://schemas.openxmlformats.org/officeDocument/2006/relationships" id="258" r:id="Rcf62a77e6f1648a7"/>
    <p:sldId xmlns:r="http://schemas.openxmlformats.org/officeDocument/2006/relationships" id="259" r:id="Rb157c6febe06438f"/>
    <p:sldId xmlns:r="http://schemas.openxmlformats.org/officeDocument/2006/relationships" id="260" r:id="Re860456a4a174424"/>
    <p:sldId xmlns:r="http://schemas.openxmlformats.org/officeDocument/2006/relationships" id="261" r:id="Rb478e88dd9ce4faf"/>
    <p:sldId xmlns:r="http://schemas.openxmlformats.org/officeDocument/2006/relationships" id="262" r:id="R614a95f025954f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e2f2f09eb474c" /><Relationship Type="http://schemas.openxmlformats.org/officeDocument/2006/relationships/slide" Target="/ppt/slides/slide1.xml" Id="Re4e851166ad8427c" /><Relationship Type="http://schemas.openxmlformats.org/officeDocument/2006/relationships/slide" Target="/ppt/slides/slide2.xml" Id="R7bc1660945d74a97" /><Relationship Type="http://schemas.openxmlformats.org/officeDocument/2006/relationships/slide" Target="/ppt/slides/slide3.xml" Id="Rcf62a77e6f1648a7" /><Relationship Type="http://schemas.openxmlformats.org/officeDocument/2006/relationships/slide" Target="/ppt/slides/slide4.xml" Id="Rb157c6febe06438f" /><Relationship Type="http://schemas.openxmlformats.org/officeDocument/2006/relationships/slide" Target="/ppt/slides/slide5.xml" Id="Re860456a4a174424" /><Relationship Type="http://schemas.openxmlformats.org/officeDocument/2006/relationships/slide" Target="/ppt/slides/slide6.xml" Id="Rb478e88dd9ce4faf" /><Relationship Type="http://schemas.openxmlformats.org/officeDocument/2006/relationships/slide" Target="/ppt/slides/slide7.xml" Id="R614a95f025954f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30a2f99e742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ccacffd9b497f" /><Relationship Type="http://schemas.openxmlformats.org/officeDocument/2006/relationships/theme" Target="/ppt/slideMasters/theme/theme1.xml" Id="R609f0d67ccc543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3ccacffd9b49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e9c4379f948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eba6306984a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0ab1bb3d24f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75e146def4d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2f5a9e7c645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9afd7801145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1341a836248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