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b2e141019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2ab45f71646e5"/>
  </p:sldMasterIdLst>
  <p:sldIdLst>
    <p:sldId xmlns:r="http://schemas.openxmlformats.org/officeDocument/2006/relationships" id="256" r:id="R20854703faab421c"/>
    <p:sldId xmlns:r="http://schemas.openxmlformats.org/officeDocument/2006/relationships" id="257" r:id="R091cf3c8a58f484d"/>
    <p:sldId xmlns:r="http://schemas.openxmlformats.org/officeDocument/2006/relationships" id="258" r:id="R0848d1fcffec411b"/>
    <p:sldId xmlns:r="http://schemas.openxmlformats.org/officeDocument/2006/relationships" id="259" r:id="R0eb75196979d4f16"/>
    <p:sldId xmlns:r="http://schemas.openxmlformats.org/officeDocument/2006/relationships" id="260" r:id="R7da2bce35f454975"/>
    <p:sldId xmlns:r="http://schemas.openxmlformats.org/officeDocument/2006/relationships" id="261" r:id="R354518a95ea14d1e"/>
    <p:sldId xmlns:r="http://schemas.openxmlformats.org/officeDocument/2006/relationships" id="262" r:id="R0da62d295dd3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2ab45f71646e5" /><Relationship Type="http://schemas.openxmlformats.org/officeDocument/2006/relationships/slide" Target="/ppt/slides/slide1.xml" Id="R20854703faab421c" /><Relationship Type="http://schemas.openxmlformats.org/officeDocument/2006/relationships/slide" Target="/ppt/slides/slide2.xml" Id="R091cf3c8a58f484d" /><Relationship Type="http://schemas.openxmlformats.org/officeDocument/2006/relationships/slide" Target="/ppt/slides/slide3.xml" Id="R0848d1fcffec411b" /><Relationship Type="http://schemas.openxmlformats.org/officeDocument/2006/relationships/slide" Target="/ppt/slides/slide4.xml" Id="R0eb75196979d4f16" /><Relationship Type="http://schemas.openxmlformats.org/officeDocument/2006/relationships/slide" Target="/ppt/slides/slide5.xml" Id="R7da2bce35f454975" /><Relationship Type="http://schemas.openxmlformats.org/officeDocument/2006/relationships/slide" Target="/ppt/slides/slide6.xml" Id="R354518a95ea14d1e" /><Relationship Type="http://schemas.openxmlformats.org/officeDocument/2006/relationships/slide" Target="/ppt/slides/slide7.xml" Id="R0da62d295dd3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df53601b5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43b93c3043a9" /><Relationship Type="http://schemas.openxmlformats.org/officeDocument/2006/relationships/theme" Target="/ppt/slideMasters/theme/theme1.xml" Id="R1c366cf772ac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543b93c30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3a8ccd9dc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d76f10b5e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fff910927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ae8b25d0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9e686a98a49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cf3516bbd44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1da00b98b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