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da480b773c849f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d07cdead15e4b99"/>
  </p:sldMasterIdLst>
  <p:sldIdLst>
    <p:sldId xmlns:r="http://schemas.openxmlformats.org/officeDocument/2006/relationships" id="256" r:id="R631ddf857858448a"/>
    <p:sldId xmlns:r="http://schemas.openxmlformats.org/officeDocument/2006/relationships" id="257" r:id="Rbf7f387256374f83"/>
    <p:sldId xmlns:r="http://schemas.openxmlformats.org/officeDocument/2006/relationships" id="258" r:id="Raf031e614fca4bc2"/>
    <p:sldId xmlns:r="http://schemas.openxmlformats.org/officeDocument/2006/relationships" id="259" r:id="Rd594a75147294b3d"/>
    <p:sldId xmlns:r="http://schemas.openxmlformats.org/officeDocument/2006/relationships" id="260" r:id="Re20c042ae68d4c65"/>
    <p:sldId xmlns:r="http://schemas.openxmlformats.org/officeDocument/2006/relationships" id="261" r:id="R8f6e0957dbfe47e8"/>
    <p:sldId xmlns:r="http://schemas.openxmlformats.org/officeDocument/2006/relationships" id="262" r:id="Ra9ef4272990d459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d07cdead15e4b99" /><Relationship Type="http://schemas.openxmlformats.org/officeDocument/2006/relationships/slide" Target="/ppt/slides/slide1.xml" Id="R631ddf857858448a" /><Relationship Type="http://schemas.openxmlformats.org/officeDocument/2006/relationships/slide" Target="/ppt/slides/slide2.xml" Id="Rbf7f387256374f83" /><Relationship Type="http://schemas.openxmlformats.org/officeDocument/2006/relationships/slide" Target="/ppt/slides/slide3.xml" Id="Raf031e614fca4bc2" /><Relationship Type="http://schemas.openxmlformats.org/officeDocument/2006/relationships/slide" Target="/ppt/slides/slide4.xml" Id="Rd594a75147294b3d" /><Relationship Type="http://schemas.openxmlformats.org/officeDocument/2006/relationships/slide" Target="/ppt/slides/slide5.xml" Id="Re20c042ae68d4c65" /><Relationship Type="http://schemas.openxmlformats.org/officeDocument/2006/relationships/slide" Target="/ppt/slides/slide6.xml" Id="R8f6e0957dbfe47e8" /><Relationship Type="http://schemas.openxmlformats.org/officeDocument/2006/relationships/slide" Target="/ppt/slides/slide7.xml" Id="Ra9ef4272990d459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c8898c54c1147b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bfb9e28eda49b9" /><Relationship Type="http://schemas.openxmlformats.org/officeDocument/2006/relationships/theme" Target="/ppt/slideMasters/theme/theme1.xml" Id="Raacb9700f7e74b1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7bfb9e28eda49b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278d1605d74ac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0d2cad1fae4a5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390513455547b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dc8897cf7e4bf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bf4670140346d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cebb9b4a24491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51059311c34e1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BRØDRENE VARTDAL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VARTDAL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BRØDRENE VARTDAL AS ble etablert [år] og holder til i Vartdal.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VARTDAL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VARTDAL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VARTDAL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−109 298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2 333 859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49 779 366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73 694 567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VARTDAL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SUSTAINABILITY INVEST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VISION INVEST 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VARTDAL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Vartdalsstranda 1072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6170 Vartdal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921 591 713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VARTDAL AS</a:t>
            </a:r>
          </a:p>
        </p:txBody>
      </p:sp>
    </p:spTree>
  </p:cSld>
  <p:clrMapOvr>
    <a:masterClrMapping xmlns:a="http://schemas.openxmlformats.org/drawingml/2006/main"/>
  </p:clrMapOvr>
</p:sld>
</file>