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ca35b4bce948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04b7e1f794e9a"/>
  </p:sldMasterIdLst>
  <p:sldIdLst>
    <p:sldId xmlns:r="http://schemas.openxmlformats.org/officeDocument/2006/relationships" id="256" r:id="Rd70deae3efb448e4"/>
    <p:sldId xmlns:r="http://schemas.openxmlformats.org/officeDocument/2006/relationships" id="257" r:id="R51d828c06df341a6"/>
    <p:sldId xmlns:r="http://schemas.openxmlformats.org/officeDocument/2006/relationships" id="258" r:id="Rf4fd0bcbb1bd4662"/>
    <p:sldId xmlns:r="http://schemas.openxmlformats.org/officeDocument/2006/relationships" id="259" r:id="R86b1595d9e6d47d8"/>
    <p:sldId xmlns:r="http://schemas.openxmlformats.org/officeDocument/2006/relationships" id="260" r:id="R3c371216f8d24df4"/>
    <p:sldId xmlns:r="http://schemas.openxmlformats.org/officeDocument/2006/relationships" id="261" r:id="Re75cefb7d00641d6"/>
    <p:sldId xmlns:r="http://schemas.openxmlformats.org/officeDocument/2006/relationships" id="262" r:id="Rfd06685a53494e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04b7e1f794e9a" /><Relationship Type="http://schemas.openxmlformats.org/officeDocument/2006/relationships/slide" Target="/ppt/slides/slide1.xml" Id="Rd70deae3efb448e4" /><Relationship Type="http://schemas.openxmlformats.org/officeDocument/2006/relationships/slide" Target="/ppt/slides/slide2.xml" Id="R51d828c06df341a6" /><Relationship Type="http://schemas.openxmlformats.org/officeDocument/2006/relationships/slide" Target="/ppt/slides/slide3.xml" Id="Rf4fd0bcbb1bd4662" /><Relationship Type="http://schemas.openxmlformats.org/officeDocument/2006/relationships/slide" Target="/ppt/slides/slide4.xml" Id="R86b1595d9e6d47d8" /><Relationship Type="http://schemas.openxmlformats.org/officeDocument/2006/relationships/slide" Target="/ppt/slides/slide5.xml" Id="R3c371216f8d24df4" /><Relationship Type="http://schemas.openxmlformats.org/officeDocument/2006/relationships/slide" Target="/ppt/slides/slide6.xml" Id="Re75cefb7d00641d6" /><Relationship Type="http://schemas.openxmlformats.org/officeDocument/2006/relationships/slide" Target="/ppt/slides/slide7.xml" Id="Rfd06685a53494e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978bd86e74c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5d2d72e8b407c" /><Relationship Type="http://schemas.openxmlformats.org/officeDocument/2006/relationships/theme" Target="/ppt/slideMasters/theme/theme1.xml" Id="Rfb1ca9d07169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15d2d72e8b40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5ad19a2ed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a95afd2bc4f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72cd32d5149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70a0a43df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b63267f8848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9815bd0e849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6a03e2d5f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TORINGV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TORINGV HOLDING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4 678 777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6 453 331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INGVALDSEN TOR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Eidsbotnvegen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7603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TORINGV HOLDING AS</a:t>
            </a:r>
          </a:p>
        </p:txBody>
      </p:sp>
    </p:spTree>
  </p:cSld>
  <p:clrMapOvr>
    <a:masterClrMapping xmlns:a="http://schemas.openxmlformats.org/drawingml/2006/main"/>
  </p:clrMapOvr>
</p:sld>
</file>