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c411164186f466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79f496d69a4b25"/>
  </p:sldMasterIdLst>
  <p:sldIdLst>
    <p:sldId xmlns:r="http://schemas.openxmlformats.org/officeDocument/2006/relationships" id="256" r:id="R76012b96857b4286"/>
    <p:sldId xmlns:r="http://schemas.openxmlformats.org/officeDocument/2006/relationships" id="257" r:id="R379f61b42168434c"/>
    <p:sldId xmlns:r="http://schemas.openxmlformats.org/officeDocument/2006/relationships" id="258" r:id="Rfe9f29f71b3740dc"/>
    <p:sldId xmlns:r="http://schemas.openxmlformats.org/officeDocument/2006/relationships" id="259" r:id="R85bbc776cb184b98"/>
    <p:sldId xmlns:r="http://schemas.openxmlformats.org/officeDocument/2006/relationships" id="260" r:id="Re18a21971a0048f4"/>
    <p:sldId xmlns:r="http://schemas.openxmlformats.org/officeDocument/2006/relationships" id="261" r:id="R658dd1a59eb84e25"/>
    <p:sldId xmlns:r="http://schemas.openxmlformats.org/officeDocument/2006/relationships" id="262" r:id="R3a37f17af3df488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79f496d69a4b25" /><Relationship Type="http://schemas.openxmlformats.org/officeDocument/2006/relationships/slide" Target="/ppt/slides/slide1.xml" Id="R76012b96857b4286" /><Relationship Type="http://schemas.openxmlformats.org/officeDocument/2006/relationships/slide" Target="/ppt/slides/slide2.xml" Id="R379f61b42168434c" /><Relationship Type="http://schemas.openxmlformats.org/officeDocument/2006/relationships/slide" Target="/ppt/slides/slide3.xml" Id="Rfe9f29f71b3740dc" /><Relationship Type="http://schemas.openxmlformats.org/officeDocument/2006/relationships/slide" Target="/ppt/slides/slide4.xml" Id="R85bbc776cb184b98" /><Relationship Type="http://schemas.openxmlformats.org/officeDocument/2006/relationships/slide" Target="/ppt/slides/slide5.xml" Id="Re18a21971a0048f4" /><Relationship Type="http://schemas.openxmlformats.org/officeDocument/2006/relationships/slide" Target="/ppt/slides/slide6.xml" Id="R658dd1a59eb84e25" /><Relationship Type="http://schemas.openxmlformats.org/officeDocument/2006/relationships/slide" Target="/ppt/slides/slide7.xml" Id="R3a37f17af3df488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a74fc21f26420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2d2966432b4bd2" /><Relationship Type="http://schemas.openxmlformats.org/officeDocument/2006/relationships/theme" Target="/ppt/slideMasters/theme/theme1.xml" Id="Rfa7170887a304a4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22d2966432b4b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ad4e10fab04cd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77beda4e134f4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2f250c694c489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cc0558d86f41a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39bd0d468d42d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72717bb65f499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e8ae6cbe954d0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ULTIMA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ULTIMA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ULTIMA HOLDING AS ble etablert [år] og holder til i Kleppestø.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ULTIMA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ULTIMA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ULTIMA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23 090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2 123 089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4 082 073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7 049 085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ULTIMA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HEGGØY ANNE-KRISTIN A  –  48,0 %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OHNSTAD PER INGVARD  –  26,0 %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CHRISTIAN PESCHOUT  –  26,0 %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ULTIMA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Storebotn 44C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5309 Kleppestø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15 66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post@ultimarevisjon.no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www.ultimarevisjon.no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921 636 113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ULTIMA HOLDING AS</a:t>
            </a:r>
          </a:p>
        </p:txBody>
      </p:sp>
    </p:spTree>
  </p:cSld>
  <p:clrMapOvr>
    <a:masterClrMapping xmlns:a="http://schemas.openxmlformats.org/drawingml/2006/main"/>
  </p:clrMapOvr>
</p:sld>
</file>