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d0909632cf048b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7bf2a00bb00408b"/>
  </p:sldMasterIdLst>
  <p:sldIdLst>
    <p:sldId xmlns:r="http://schemas.openxmlformats.org/officeDocument/2006/relationships" id="256" r:id="R806fbf3146114c7c"/>
    <p:sldId xmlns:r="http://schemas.openxmlformats.org/officeDocument/2006/relationships" id="257" r:id="R5b8c24fadec8403d"/>
    <p:sldId xmlns:r="http://schemas.openxmlformats.org/officeDocument/2006/relationships" id="258" r:id="R1f6a726b653f4f5c"/>
    <p:sldId xmlns:r="http://schemas.openxmlformats.org/officeDocument/2006/relationships" id="259" r:id="Ree56e53c15444597"/>
    <p:sldId xmlns:r="http://schemas.openxmlformats.org/officeDocument/2006/relationships" id="260" r:id="Ra4742e351b4845b5"/>
    <p:sldId xmlns:r="http://schemas.openxmlformats.org/officeDocument/2006/relationships" id="261" r:id="R09c8df35d358405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bf2a00bb00408b" /><Relationship Type="http://schemas.openxmlformats.org/officeDocument/2006/relationships/slide" Target="/ppt/slides/slide1.xml" Id="R806fbf3146114c7c" /><Relationship Type="http://schemas.openxmlformats.org/officeDocument/2006/relationships/slide" Target="/ppt/slides/slide2.xml" Id="R5b8c24fadec8403d" /><Relationship Type="http://schemas.openxmlformats.org/officeDocument/2006/relationships/slide" Target="/ppt/slides/slide3.xml" Id="R1f6a726b653f4f5c" /><Relationship Type="http://schemas.openxmlformats.org/officeDocument/2006/relationships/slide" Target="/ppt/slides/slide4.xml" Id="Ree56e53c15444597" /><Relationship Type="http://schemas.openxmlformats.org/officeDocument/2006/relationships/slide" Target="/ppt/slides/slide5.xml" Id="Ra4742e351b4845b5" /><Relationship Type="http://schemas.openxmlformats.org/officeDocument/2006/relationships/slide" Target="/ppt/slides/slide6.xml" Id="R09c8df35d358405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c66b754ff94d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747dbe907c4e74" /><Relationship Type="http://schemas.openxmlformats.org/officeDocument/2006/relationships/theme" Target="/ppt/slideMasters/theme/theme1.xml" Id="Rfbddb64d07ae40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8747dbe907c4e7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299eb0fa6446d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a0cf58e4a044f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04172d85a24ca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ba14081e4141d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0f1aa1f8d74d3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7e005e6e0d483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PIBA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PIBA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PIBA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PIBA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PIBA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PIBA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Holtveien 42B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921 663 102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PIBA AS</a:t>
            </a:r>
          </a:p>
        </p:txBody>
      </p:sp>
    </p:spTree>
  </p:cSld>
  <p:clrMapOvr>
    <a:masterClrMapping xmlns:a="http://schemas.openxmlformats.org/drawingml/2006/main"/>
  </p:clrMapOvr>
</p:sld>
</file>