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57f65eb77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0e26948dc94772"/>
  </p:sldMasterIdLst>
  <p:sldIdLst>
    <p:sldId xmlns:r="http://schemas.openxmlformats.org/officeDocument/2006/relationships" id="256" r:id="Re3bde86e01594055"/>
    <p:sldId xmlns:r="http://schemas.openxmlformats.org/officeDocument/2006/relationships" id="257" r:id="R32cd946f7e4f45e4"/>
    <p:sldId xmlns:r="http://schemas.openxmlformats.org/officeDocument/2006/relationships" id="258" r:id="R5a01ac70dc3d45a8"/>
    <p:sldId xmlns:r="http://schemas.openxmlformats.org/officeDocument/2006/relationships" id="259" r:id="Rcc459b75371540c9"/>
    <p:sldId xmlns:r="http://schemas.openxmlformats.org/officeDocument/2006/relationships" id="260" r:id="Ra38a141add324192"/>
    <p:sldId xmlns:r="http://schemas.openxmlformats.org/officeDocument/2006/relationships" id="261" r:id="Ra8a6a160802f4da5"/>
    <p:sldId xmlns:r="http://schemas.openxmlformats.org/officeDocument/2006/relationships" id="262" r:id="R1ce523739484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e26948dc94772" /><Relationship Type="http://schemas.openxmlformats.org/officeDocument/2006/relationships/slide" Target="/ppt/slides/slide1.xml" Id="Re3bde86e01594055" /><Relationship Type="http://schemas.openxmlformats.org/officeDocument/2006/relationships/slide" Target="/ppt/slides/slide2.xml" Id="R32cd946f7e4f45e4" /><Relationship Type="http://schemas.openxmlformats.org/officeDocument/2006/relationships/slide" Target="/ppt/slides/slide3.xml" Id="R5a01ac70dc3d45a8" /><Relationship Type="http://schemas.openxmlformats.org/officeDocument/2006/relationships/slide" Target="/ppt/slides/slide4.xml" Id="Rcc459b75371540c9" /><Relationship Type="http://schemas.openxmlformats.org/officeDocument/2006/relationships/slide" Target="/ppt/slides/slide5.xml" Id="Ra38a141add324192" /><Relationship Type="http://schemas.openxmlformats.org/officeDocument/2006/relationships/slide" Target="/ppt/slides/slide6.xml" Id="Ra8a6a160802f4da5" /><Relationship Type="http://schemas.openxmlformats.org/officeDocument/2006/relationships/slide" Target="/ppt/slides/slide7.xml" Id="R1ce523739484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69aeddb7c4a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8fbd2ca8d4dc4" /><Relationship Type="http://schemas.openxmlformats.org/officeDocument/2006/relationships/theme" Target="/ppt/slideMasters/theme/theme1.xml" Id="Rbd893e4459c346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8fbd2ca8d4d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91b4c5f8a4f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c6cce5b91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386ee10c943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0335cfc864a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35fa3cfd446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01079ab3846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2e00d6ed0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PIBA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2 085 991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51 383 473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51 479 274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MALENE KLYVE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921 663 102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