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e1188b16c46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f4e0d2b2394c26"/>
  </p:sldMasterIdLst>
  <p:sldIdLst>
    <p:sldId xmlns:r="http://schemas.openxmlformats.org/officeDocument/2006/relationships" id="256" r:id="R93b747dd55b24a07"/>
    <p:sldId xmlns:r="http://schemas.openxmlformats.org/officeDocument/2006/relationships" id="257" r:id="R419db039e1cb4fc4"/>
    <p:sldId xmlns:r="http://schemas.openxmlformats.org/officeDocument/2006/relationships" id="258" r:id="R9cee5dc4e85247e0"/>
    <p:sldId xmlns:r="http://schemas.openxmlformats.org/officeDocument/2006/relationships" id="259" r:id="R64a770a66bc64b9b"/>
    <p:sldId xmlns:r="http://schemas.openxmlformats.org/officeDocument/2006/relationships" id="260" r:id="R069eb7badd1340e1"/>
    <p:sldId xmlns:r="http://schemas.openxmlformats.org/officeDocument/2006/relationships" id="261" r:id="Rdf9b5709eeac46fe"/>
    <p:sldId xmlns:r="http://schemas.openxmlformats.org/officeDocument/2006/relationships" id="262" r:id="R5e7ade9a310d46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4e0d2b2394c26" /><Relationship Type="http://schemas.openxmlformats.org/officeDocument/2006/relationships/slide" Target="/ppt/slides/slide1.xml" Id="R93b747dd55b24a07" /><Relationship Type="http://schemas.openxmlformats.org/officeDocument/2006/relationships/slide" Target="/ppt/slides/slide2.xml" Id="R419db039e1cb4fc4" /><Relationship Type="http://schemas.openxmlformats.org/officeDocument/2006/relationships/slide" Target="/ppt/slides/slide3.xml" Id="R9cee5dc4e85247e0" /><Relationship Type="http://schemas.openxmlformats.org/officeDocument/2006/relationships/slide" Target="/ppt/slides/slide4.xml" Id="R64a770a66bc64b9b" /><Relationship Type="http://schemas.openxmlformats.org/officeDocument/2006/relationships/slide" Target="/ppt/slides/slide5.xml" Id="R069eb7badd1340e1" /><Relationship Type="http://schemas.openxmlformats.org/officeDocument/2006/relationships/slide" Target="/ppt/slides/slide6.xml" Id="Rdf9b5709eeac46fe" /><Relationship Type="http://schemas.openxmlformats.org/officeDocument/2006/relationships/slide" Target="/ppt/slides/slide7.xml" Id="R5e7ade9a310d46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6828e1707649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fd7ef8f6e4682" /><Relationship Type="http://schemas.openxmlformats.org/officeDocument/2006/relationships/theme" Target="/ppt/slideMasters/theme/theme1.xml" Id="R5e75cbd84c5d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fd7ef8f6e46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becf633bf49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2789e23014e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fd8bbe79941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29417454e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660d7ac334a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129986c9a4d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b07a6984546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PIBA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51 383 473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51 479 274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PIA MALENE KLYVE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