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595fadc8249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b72113a6e4f98"/>
  </p:sldMasterIdLst>
  <p:sldIdLst>
    <p:sldId xmlns:r="http://schemas.openxmlformats.org/officeDocument/2006/relationships" id="256" r:id="R5aeb8a0c036445cc"/>
    <p:sldId xmlns:r="http://schemas.openxmlformats.org/officeDocument/2006/relationships" id="257" r:id="R593822683ede452e"/>
    <p:sldId xmlns:r="http://schemas.openxmlformats.org/officeDocument/2006/relationships" id="258" r:id="R291d728e9022474a"/>
    <p:sldId xmlns:r="http://schemas.openxmlformats.org/officeDocument/2006/relationships" id="259" r:id="R049a83f56094442c"/>
    <p:sldId xmlns:r="http://schemas.openxmlformats.org/officeDocument/2006/relationships" id="260" r:id="R5374fe5d2b464531"/>
    <p:sldId xmlns:r="http://schemas.openxmlformats.org/officeDocument/2006/relationships" id="261" r:id="Rdcee04a0bd0e4929"/>
    <p:sldId xmlns:r="http://schemas.openxmlformats.org/officeDocument/2006/relationships" id="262" r:id="R3ebf6b477f17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b72113a6e4f98" /><Relationship Type="http://schemas.openxmlformats.org/officeDocument/2006/relationships/slide" Target="/ppt/slides/slide1.xml" Id="R5aeb8a0c036445cc" /><Relationship Type="http://schemas.openxmlformats.org/officeDocument/2006/relationships/slide" Target="/ppt/slides/slide2.xml" Id="R593822683ede452e" /><Relationship Type="http://schemas.openxmlformats.org/officeDocument/2006/relationships/slide" Target="/ppt/slides/slide3.xml" Id="R291d728e9022474a" /><Relationship Type="http://schemas.openxmlformats.org/officeDocument/2006/relationships/slide" Target="/ppt/slides/slide4.xml" Id="R049a83f56094442c" /><Relationship Type="http://schemas.openxmlformats.org/officeDocument/2006/relationships/slide" Target="/ppt/slides/slide5.xml" Id="R5374fe5d2b464531" /><Relationship Type="http://schemas.openxmlformats.org/officeDocument/2006/relationships/slide" Target="/ppt/slides/slide6.xml" Id="Rdcee04a0bd0e4929" /><Relationship Type="http://schemas.openxmlformats.org/officeDocument/2006/relationships/slide" Target="/ppt/slides/slide7.xml" Id="R3ebf6b477f17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b22153232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0ac6612af4ed0" /><Relationship Type="http://schemas.openxmlformats.org/officeDocument/2006/relationships/theme" Target="/ppt/slideMasters/theme/theme1.xml" Id="Ra9b36fc8b63c4b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0ac6612af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e71a0ea0142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d05309a91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9f83cb4848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1c97740dc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45db925f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33f0ecbd944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a3bb16486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JTJO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JTJO EIENDOM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6 041 373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TRANA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Jannicke T. Johansen, Grillstadfjæra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JTJO EIENDOM AS</a:t>
            </a:r>
          </a:p>
        </p:txBody>
      </p:sp>
    </p:spTree>
  </p:cSld>
  <p:clrMapOvr>
    <a:masterClrMapping xmlns:a="http://schemas.openxmlformats.org/drawingml/2006/main"/>
  </p:clrMapOvr>
</p:sld>
</file>