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7568acaa1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ea82f7aa64e94"/>
  </p:sldMasterIdLst>
  <p:sldIdLst>
    <p:sldId xmlns:r="http://schemas.openxmlformats.org/officeDocument/2006/relationships" id="256" r:id="R82832002279e4f20"/>
    <p:sldId xmlns:r="http://schemas.openxmlformats.org/officeDocument/2006/relationships" id="257" r:id="Rb12a442ad5d54834"/>
    <p:sldId xmlns:r="http://schemas.openxmlformats.org/officeDocument/2006/relationships" id="258" r:id="R088bad1be4d847ff"/>
    <p:sldId xmlns:r="http://schemas.openxmlformats.org/officeDocument/2006/relationships" id="259" r:id="R2912ab2cd780407c"/>
    <p:sldId xmlns:r="http://schemas.openxmlformats.org/officeDocument/2006/relationships" id="260" r:id="R43232f0ec7144aa8"/>
    <p:sldId xmlns:r="http://schemas.openxmlformats.org/officeDocument/2006/relationships" id="261" r:id="R1f0ff2b29d55493f"/>
    <p:sldId xmlns:r="http://schemas.openxmlformats.org/officeDocument/2006/relationships" id="262" r:id="Rde55a727b162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ea82f7aa64e94" /><Relationship Type="http://schemas.openxmlformats.org/officeDocument/2006/relationships/slide" Target="/ppt/slides/slide1.xml" Id="R82832002279e4f20" /><Relationship Type="http://schemas.openxmlformats.org/officeDocument/2006/relationships/slide" Target="/ppt/slides/slide2.xml" Id="Rb12a442ad5d54834" /><Relationship Type="http://schemas.openxmlformats.org/officeDocument/2006/relationships/slide" Target="/ppt/slides/slide3.xml" Id="R088bad1be4d847ff" /><Relationship Type="http://schemas.openxmlformats.org/officeDocument/2006/relationships/slide" Target="/ppt/slides/slide4.xml" Id="R2912ab2cd780407c" /><Relationship Type="http://schemas.openxmlformats.org/officeDocument/2006/relationships/slide" Target="/ppt/slides/slide5.xml" Id="R43232f0ec7144aa8" /><Relationship Type="http://schemas.openxmlformats.org/officeDocument/2006/relationships/slide" Target="/ppt/slides/slide6.xml" Id="R1f0ff2b29d55493f" /><Relationship Type="http://schemas.openxmlformats.org/officeDocument/2006/relationships/slide" Target="/ppt/slides/slide7.xml" Id="Rde55a727b162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1e0ac6a81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1179637f4df2" /><Relationship Type="http://schemas.openxmlformats.org/officeDocument/2006/relationships/theme" Target="/ppt/slideMasters/theme/theme1.xml" Id="R0cf28c3f5a4a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e1179637f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2d33fb72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cc3a40a8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0f96ab22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6dc35779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23c5de28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53dab5a8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27bdb225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UTSETH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UTSETH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